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3" r:id="rId3"/>
    <p:sldId id="317" r:id="rId4"/>
    <p:sldId id="285" r:id="rId5"/>
    <p:sldId id="291" r:id="rId6"/>
    <p:sldId id="292" r:id="rId7"/>
    <p:sldId id="293" r:id="rId8"/>
    <p:sldId id="314" r:id="rId9"/>
    <p:sldId id="295" r:id="rId10"/>
    <p:sldId id="315" r:id="rId11"/>
    <p:sldId id="316" r:id="rId12"/>
    <p:sldId id="306" r:id="rId13"/>
    <p:sldId id="308" r:id="rId14"/>
    <p:sldId id="310" r:id="rId15"/>
    <p:sldId id="311" r:id="rId16"/>
    <p:sldId id="312" r:id="rId17"/>
    <p:sldId id="303" r:id="rId18"/>
    <p:sldId id="294" r:id="rId19"/>
    <p:sldId id="297" r:id="rId20"/>
    <p:sldId id="307" r:id="rId21"/>
    <p:sldId id="296" r:id="rId22"/>
    <p:sldId id="299" r:id="rId23"/>
    <p:sldId id="298" r:id="rId24"/>
    <p:sldId id="300" r:id="rId25"/>
    <p:sldId id="301" r:id="rId26"/>
    <p:sldId id="302" r:id="rId27"/>
    <p:sldId id="304" r:id="rId28"/>
    <p:sldId id="305" r:id="rId29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142BA1-E894-433D-A099-427DA491ED2E}" type="doc">
      <dgm:prSet loTypeId="urn:microsoft.com/office/officeart/2018/2/layout/IconCircleList" loCatId="icon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9D27837-37ED-4412-999C-7E618776E56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500" dirty="0"/>
            <a:t>Find two referents that are mentioned </a:t>
          </a:r>
          <a:r>
            <a:rPr lang="en-US" sz="2500" b="1" dirty="0"/>
            <a:t>at least four times</a:t>
          </a:r>
          <a:r>
            <a:rPr lang="en-US" sz="2500" dirty="0"/>
            <a:t>: One animate (i.e. human/animal), one inanimate</a:t>
          </a:r>
        </a:p>
      </dgm:t>
    </dgm:pt>
    <dgm:pt modelId="{C9EF467E-6853-4E35-BD5C-4BD172C7C8B9}" type="parTrans" cxnId="{BF08BB7E-3DBA-49D4-A705-7C80D54F961C}">
      <dgm:prSet/>
      <dgm:spPr/>
      <dgm:t>
        <a:bodyPr/>
        <a:lstStyle/>
        <a:p>
          <a:endParaRPr lang="en-US"/>
        </a:p>
      </dgm:t>
    </dgm:pt>
    <dgm:pt modelId="{E5525929-7D4D-4F7A-8C1F-F3218F733897}" type="sibTrans" cxnId="{BF08BB7E-3DBA-49D4-A705-7C80D54F961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2B99740-DB8A-45B8-A1EA-7C82C438660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500" dirty="0"/>
            <a:t>Create two trails and observe how the length of individual mentions (tracks) change over the course of the trail</a:t>
          </a:r>
        </a:p>
      </dgm:t>
    </dgm:pt>
    <dgm:pt modelId="{0EC37DEB-9C7F-40BE-8179-55C1A697E655}" type="parTrans" cxnId="{636AD08D-435C-4020-ABDD-74F27402354B}">
      <dgm:prSet/>
      <dgm:spPr/>
      <dgm:t>
        <a:bodyPr/>
        <a:lstStyle/>
        <a:p>
          <a:endParaRPr lang="en-US"/>
        </a:p>
      </dgm:t>
    </dgm:pt>
    <dgm:pt modelId="{EC67705F-0C8F-4203-BF6E-6486DA47CA89}" type="sibTrans" cxnId="{636AD08D-435C-4020-ABDD-74F27402354B}">
      <dgm:prSet/>
      <dgm:spPr/>
      <dgm:t>
        <a:bodyPr/>
        <a:lstStyle/>
        <a:p>
          <a:endParaRPr lang="en-US"/>
        </a:p>
      </dgm:t>
    </dgm:pt>
    <dgm:pt modelId="{80474F97-1A4F-4715-9C7E-23B397CFBB77}" type="pres">
      <dgm:prSet presAssocID="{97142BA1-E894-433D-A099-427DA491ED2E}" presName="root" presStyleCnt="0">
        <dgm:presLayoutVars>
          <dgm:dir/>
          <dgm:resizeHandles val="exact"/>
        </dgm:presLayoutVars>
      </dgm:prSet>
      <dgm:spPr/>
    </dgm:pt>
    <dgm:pt modelId="{9F1BF0F5-89EE-4397-984E-1ED9D4E7C152}" type="pres">
      <dgm:prSet presAssocID="{97142BA1-E894-433D-A099-427DA491ED2E}" presName="container" presStyleCnt="0">
        <dgm:presLayoutVars>
          <dgm:dir/>
          <dgm:resizeHandles val="exact"/>
        </dgm:presLayoutVars>
      </dgm:prSet>
      <dgm:spPr/>
    </dgm:pt>
    <dgm:pt modelId="{76F7405D-02CB-46A3-9991-DD1871D3057E}" type="pres">
      <dgm:prSet presAssocID="{89D27837-37ED-4412-999C-7E618776E568}" presName="compNode" presStyleCnt="0"/>
      <dgm:spPr/>
    </dgm:pt>
    <dgm:pt modelId="{EF715678-F47F-44EF-9934-6B5F0F34A4E2}" type="pres">
      <dgm:prSet presAssocID="{89D27837-37ED-4412-999C-7E618776E568}" presName="iconBgRect" presStyleLbl="bgShp" presStyleIdx="0" presStyleCnt="2"/>
      <dgm:spPr/>
    </dgm:pt>
    <dgm:pt modelId="{CD47DB2C-3E54-455D-BEB2-E1CE69F6002B}" type="pres">
      <dgm:prSet presAssocID="{89D27837-37ED-4412-999C-7E618776E56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狗"/>
        </a:ext>
      </dgm:extLst>
    </dgm:pt>
    <dgm:pt modelId="{4D3B769E-C0A7-4519-8B31-CF3ED186BC71}" type="pres">
      <dgm:prSet presAssocID="{89D27837-37ED-4412-999C-7E618776E568}" presName="spaceRect" presStyleCnt="0"/>
      <dgm:spPr/>
    </dgm:pt>
    <dgm:pt modelId="{FFA9C7D5-46B1-4EF8-AADC-BBB381571B97}" type="pres">
      <dgm:prSet presAssocID="{89D27837-37ED-4412-999C-7E618776E568}" presName="textRect" presStyleLbl="revTx" presStyleIdx="0" presStyleCnt="2">
        <dgm:presLayoutVars>
          <dgm:chMax val="1"/>
          <dgm:chPref val="1"/>
        </dgm:presLayoutVars>
      </dgm:prSet>
      <dgm:spPr/>
    </dgm:pt>
    <dgm:pt modelId="{DCE8D099-FECC-4806-AD5B-FFE434D1A657}" type="pres">
      <dgm:prSet presAssocID="{E5525929-7D4D-4F7A-8C1F-F3218F733897}" presName="sibTrans" presStyleLbl="sibTrans2D1" presStyleIdx="0" presStyleCnt="0"/>
      <dgm:spPr/>
    </dgm:pt>
    <dgm:pt modelId="{E7B57A5A-123C-4596-8CCD-91E09AA0D31B}" type="pres">
      <dgm:prSet presAssocID="{72B99740-DB8A-45B8-A1EA-7C82C438660A}" presName="compNode" presStyleCnt="0"/>
      <dgm:spPr/>
    </dgm:pt>
    <dgm:pt modelId="{BE8EE3E8-B5FE-4F62-B241-F5C8C33C79AD}" type="pres">
      <dgm:prSet presAssocID="{72B99740-DB8A-45B8-A1EA-7C82C438660A}" presName="iconBgRect" presStyleLbl="bgShp" presStyleIdx="1" presStyleCnt="2"/>
      <dgm:spPr/>
    </dgm:pt>
    <dgm:pt modelId="{D783AFA3-19E8-40C7-8299-B5D86FBA65CF}" type="pres">
      <dgm:prSet presAssocID="{72B99740-DB8A-45B8-A1EA-7C82C438660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鞋印"/>
        </a:ext>
      </dgm:extLst>
    </dgm:pt>
    <dgm:pt modelId="{601FEC4D-6D3C-4973-ADE2-7B2589242393}" type="pres">
      <dgm:prSet presAssocID="{72B99740-DB8A-45B8-A1EA-7C82C438660A}" presName="spaceRect" presStyleCnt="0"/>
      <dgm:spPr/>
    </dgm:pt>
    <dgm:pt modelId="{E3A97D6F-DB5C-46A4-A334-60609524F6E9}" type="pres">
      <dgm:prSet presAssocID="{72B99740-DB8A-45B8-A1EA-7C82C438660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D5A9A62-12EC-44D1-BB4F-A4C2C9519921}" type="presOf" srcId="{89D27837-37ED-4412-999C-7E618776E568}" destId="{FFA9C7D5-46B1-4EF8-AADC-BBB381571B97}" srcOrd="0" destOrd="0" presId="urn:microsoft.com/office/officeart/2018/2/layout/IconCircleList"/>
    <dgm:cxn modelId="{DA470E7E-B3EA-46BA-AC23-0AE17259AAB5}" type="presOf" srcId="{97142BA1-E894-433D-A099-427DA491ED2E}" destId="{80474F97-1A4F-4715-9C7E-23B397CFBB77}" srcOrd="0" destOrd="0" presId="urn:microsoft.com/office/officeart/2018/2/layout/IconCircleList"/>
    <dgm:cxn modelId="{BF08BB7E-3DBA-49D4-A705-7C80D54F961C}" srcId="{97142BA1-E894-433D-A099-427DA491ED2E}" destId="{89D27837-37ED-4412-999C-7E618776E568}" srcOrd="0" destOrd="0" parTransId="{C9EF467E-6853-4E35-BD5C-4BD172C7C8B9}" sibTransId="{E5525929-7D4D-4F7A-8C1F-F3218F733897}"/>
    <dgm:cxn modelId="{02C05787-D026-478A-A57E-A5D05CA871E9}" type="presOf" srcId="{72B99740-DB8A-45B8-A1EA-7C82C438660A}" destId="{E3A97D6F-DB5C-46A4-A334-60609524F6E9}" srcOrd="0" destOrd="0" presId="urn:microsoft.com/office/officeart/2018/2/layout/IconCircleList"/>
    <dgm:cxn modelId="{636AD08D-435C-4020-ABDD-74F27402354B}" srcId="{97142BA1-E894-433D-A099-427DA491ED2E}" destId="{72B99740-DB8A-45B8-A1EA-7C82C438660A}" srcOrd="1" destOrd="0" parTransId="{0EC37DEB-9C7F-40BE-8179-55C1A697E655}" sibTransId="{EC67705F-0C8F-4203-BF6E-6486DA47CA89}"/>
    <dgm:cxn modelId="{296748F2-0303-48F9-A069-4CC85823EC20}" type="presOf" srcId="{E5525929-7D4D-4F7A-8C1F-F3218F733897}" destId="{DCE8D099-FECC-4806-AD5B-FFE434D1A657}" srcOrd="0" destOrd="0" presId="urn:microsoft.com/office/officeart/2018/2/layout/IconCircleList"/>
    <dgm:cxn modelId="{0BCA5064-E05C-40C6-BA1E-8C391B8F123A}" type="presParOf" srcId="{80474F97-1A4F-4715-9C7E-23B397CFBB77}" destId="{9F1BF0F5-89EE-4397-984E-1ED9D4E7C152}" srcOrd="0" destOrd="0" presId="urn:microsoft.com/office/officeart/2018/2/layout/IconCircleList"/>
    <dgm:cxn modelId="{2141DB69-8E2A-4D24-B5A6-3F1FF8701D32}" type="presParOf" srcId="{9F1BF0F5-89EE-4397-984E-1ED9D4E7C152}" destId="{76F7405D-02CB-46A3-9991-DD1871D3057E}" srcOrd="0" destOrd="0" presId="urn:microsoft.com/office/officeart/2018/2/layout/IconCircleList"/>
    <dgm:cxn modelId="{4132F065-5559-4454-A570-F5BC15D969F0}" type="presParOf" srcId="{76F7405D-02CB-46A3-9991-DD1871D3057E}" destId="{EF715678-F47F-44EF-9934-6B5F0F34A4E2}" srcOrd="0" destOrd="0" presId="urn:microsoft.com/office/officeart/2018/2/layout/IconCircleList"/>
    <dgm:cxn modelId="{45A7F04C-655F-4DF9-8FC4-35F6150612D3}" type="presParOf" srcId="{76F7405D-02CB-46A3-9991-DD1871D3057E}" destId="{CD47DB2C-3E54-455D-BEB2-E1CE69F6002B}" srcOrd="1" destOrd="0" presId="urn:microsoft.com/office/officeart/2018/2/layout/IconCircleList"/>
    <dgm:cxn modelId="{54D5FD1D-968B-4F9A-AF45-4C54432467E6}" type="presParOf" srcId="{76F7405D-02CB-46A3-9991-DD1871D3057E}" destId="{4D3B769E-C0A7-4519-8B31-CF3ED186BC71}" srcOrd="2" destOrd="0" presId="urn:microsoft.com/office/officeart/2018/2/layout/IconCircleList"/>
    <dgm:cxn modelId="{17689377-15A8-4A94-92D7-24AC8E4CDC40}" type="presParOf" srcId="{76F7405D-02CB-46A3-9991-DD1871D3057E}" destId="{FFA9C7D5-46B1-4EF8-AADC-BBB381571B97}" srcOrd="3" destOrd="0" presId="urn:microsoft.com/office/officeart/2018/2/layout/IconCircleList"/>
    <dgm:cxn modelId="{80982DA5-5CA6-4F55-B2D9-D203ABF12E91}" type="presParOf" srcId="{9F1BF0F5-89EE-4397-984E-1ED9D4E7C152}" destId="{DCE8D099-FECC-4806-AD5B-FFE434D1A657}" srcOrd="1" destOrd="0" presId="urn:microsoft.com/office/officeart/2018/2/layout/IconCircleList"/>
    <dgm:cxn modelId="{780F1220-0371-476A-85BC-B7BF95C13E87}" type="presParOf" srcId="{9F1BF0F5-89EE-4397-984E-1ED9D4E7C152}" destId="{E7B57A5A-123C-4596-8CCD-91E09AA0D31B}" srcOrd="2" destOrd="0" presId="urn:microsoft.com/office/officeart/2018/2/layout/IconCircleList"/>
    <dgm:cxn modelId="{749C5B33-E687-42C3-8A0B-9BE5AB25A78F}" type="presParOf" srcId="{E7B57A5A-123C-4596-8CCD-91E09AA0D31B}" destId="{BE8EE3E8-B5FE-4F62-B241-F5C8C33C79AD}" srcOrd="0" destOrd="0" presId="urn:microsoft.com/office/officeart/2018/2/layout/IconCircleList"/>
    <dgm:cxn modelId="{A3421999-53AC-4270-AEFD-CE3B1149C714}" type="presParOf" srcId="{E7B57A5A-123C-4596-8CCD-91E09AA0D31B}" destId="{D783AFA3-19E8-40C7-8299-B5D86FBA65CF}" srcOrd="1" destOrd="0" presId="urn:microsoft.com/office/officeart/2018/2/layout/IconCircleList"/>
    <dgm:cxn modelId="{55F71352-95AC-467D-8E22-EAE43D47E0F6}" type="presParOf" srcId="{E7B57A5A-123C-4596-8CCD-91E09AA0D31B}" destId="{601FEC4D-6D3C-4973-ADE2-7B2589242393}" srcOrd="2" destOrd="0" presId="urn:microsoft.com/office/officeart/2018/2/layout/IconCircleList"/>
    <dgm:cxn modelId="{3D3312DF-CE25-4816-84A1-11E6C6461A7E}" type="presParOf" srcId="{E7B57A5A-123C-4596-8CCD-91E09AA0D31B}" destId="{E3A97D6F-DB5C-46A4-A334-60609524F6E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E7F09A-3ABE-4E8C-BE82-4A813DA88DEB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HK" altLang="en-US"/>
        </a:p>
      </dgm:t>
    </dgm:pt>
    <dgm:pt modelId="{3FC935DC-C90C-4D6F-8535-FAC69D59C8C9}">
      <dgm:prSet phldrT="[文字]" custT="1"/>
      <dgm:spPr/>
      <dgm:t>
        <a:bodyPr/>
        <a:lstStyle/>
        <a:p>
          <a:r>
            <a:rPr lang="en-US" altLang="zh-HK" sz="2500" dirty="0"/>
            <a:t>Full noun phrases</a:t>
          </a:r>
          <a:endParaRPr lang="zh-HK" altLang="en-US" sz="2500" dirty="0"/>
        </a:p>
      </dgm:t>
    </dgm:pt>
    <dgm:pt modelId="{27CE62CC-6ADC-4725-8307-63F6162D9514}" type="parTrans" cxnId="{5DF0DDFF-736C-454F-8E0A-A7C7CE3C98A9}">
      <dgm:prSet/>
      <dgm:spPr/>
      <dgm:t>
        <a:bodyPr/>
        <a:lstStyle/>
        <a:p>
          <a:endParaRPr lang="zh-HK" altLang="en-US"/>
        </a:p>
      </dgm:t>
    </dgm:pt>
    <dgm:pt modelId="{9D027268-7D33-4475-A1E0-735064DCD0D7}" type="sibTrans" cxnId="{5DF0DDFF-736C-454F-8E0A-A7C7CE3C98A9}">
      <dgm:prSet/>
      <dgm:spPr/>
      <dgm:t>
        <a:bodyPr/>
        <a:lstStyle/>
        <a:p>
          <a:endParaRPr lang="zh-HK" altLang="en-US"/>
        </a:p>
      </dgm:t>
    </dgm:pt>
    <dgm:pt modelId="{915006FA-07C3-4EFA-98E7-23CEB2EC9A0F}">
      <dgm:prSet phldrT="[文字]"/>
      <dgm:spPr/>
      <dgm:t>
        <a:bodyPr/>
        <a:lstStyle/>
        <a:p>
          <a:r>
            <a:rPr lang="en-US" altLang="zh-HK" dirty="0"/>
            <a:t>Noun phrase with relative clause: </a:t>
          </a:r>
          <a:r>
            <a:rPr lang="en-US" altLang="zh-HK" i="1" dirty="0"/>
            <a:t>The person who stole the watch</a:t>
          </a:r>
          <a:endParaRPr lang="zh-HK" altLang="en-US" dirty="0"/>
        </a:p>
      </dgm:t>
    </dgm:pt>
    <dgm:pt modelId="{B7A787E7-4A94-4FE2-A302-C0BFC1E48317}" type="parTrans" cxnId="{4AC771E8-538F-457E-8E06-824BDD73F7D0}">
      <dgm:prSet/>
      <dgm:spPr/>
      <dgm:t>
        <a:bodyPr/>
        <a:lstStyle/>
        <a:p>
          <a:endParaRPr lang="zh-HK" altLang="en-US"/>
        </a:p>
      </dgm:t>
    </dgm:pt>
    <dgm:pt modelId="{7687ACAB-7438-4202-BAA6-6613E8D67937}" type="sibTrans" cxnId="{4AC771E8-538F-457E-8E06-824BDD73F7D0}">
      <dgm:prSet/>
      <dgm:spPr/>
      <dgm:t>
        <a:bodyPr/>
        <a:lstStyle/>
        <a:p>
          <a:endParaRPr lang="zh-HK" altLang="en-US"/>
        </a:p>
      </dgm:t>
    </dgm:pt>
    <dgm:pt modelId="{1BE7A48B-B2D5-4C79-9A2A-C0236D12D51D}">
      <dgm:prSet phldrT="[文字]"/>
      <dgm:spPr/>
      <dgm:t>
        <a:bodyPr/>
        <a:lstStyle/>
        <a:p>
          <a:r>
            <a:rPr lang="en-US" altLang="zh-HK" dirty="0"/>
            <a:t>Proper name: </a:t>
          </a:r>
          <a:r>
            <a:rPr lang="en-US" altLang="zh-HK" i="1" dirty="0"/>
            <a:t>Mary</a:t>
          </a:r>
          <a:endParaRPr lang="zh-HK" altLang="en-US" dirty="0"/>
        </a:p>
      </dgm:t>
    </dgm:pt>
    <dgm:pt modelId="{FD79B9E8-643E-4485-ADCB-4A71F0E7892A}" type="parTrans" cxnId="{BB1BF856-0D8B-496D-B124-B96C63268E32}">
      <dgm:prSet/>
      <dgm:spPr/>
      <dgm:t>
        <a:bodyPr/>
        <a:lstStyle/>
        <a:p>
          <a:endParaRPr lang="zh-HK" altLang="en-US"/>
        </a:p>
      </dgm:t>
    </dgm:pt>
    <dgm:pt modelId="{BAC51724-D899-4898-9833-4712D283F398}" type="sibTrans" cxnId="{BB1BF856-0D8B-496D-B124-B96C63268E32}">
      <dgm:prSet/>
      <dgm:spPr/>
      <dgm:t>
        <a:bodyPr/>
        <a:lstStyle/>
        <a:p>
          <a:endParaRPr lang="zh-HK" altLang="en-US"/>
        </a:p>
      </dgm:t>
    </dgm:pt>
    <dgm:pt modelId="{AFECF61E-616B-4903-B2F7-49E372D6F176}">
      <dgm:prSet phldrT="[文字]" custT="1"/>
      <dgm:spPr/>
      <dgm:t>
        <a:bodyPr/>
        <a:lstStyle/>
        <a:p>
          <a:r>
            <a:rPr lang="en-US" altLang="zh-HK" sz="2500" dirty="0"/>
            <a:t>Pronouns</a:t>
          </a:r>
          <a:endParaRPr lang="zh-HK" altLang="en-US" sz="2500" dirty="0"/>
        </a:p>
      </dgm:t>
    </dgm:pt>
    <dgm:pt modelId="{80C22F20-76E0-44FC-BDF5-388F91D9793C}" type="parTrans" cxnId="{71E6D9C8-73AF-4ECC-9289-C075FD9CE801}">
      <dgm:prSet/>
      <dgm:spPr/>
      <dgm:t>
        <a:bodyPr/>
        <a:lstStyle/>
        <a:p>
          <a:endParaRPr lang="zh-HK" altLang="en-US"/>
        </a:p>
      </dgm:t>
    </dgm:pt>
    <dgm:pt modelId="{099728C3-2ECA-416E-A68E-05F95CA7D0F2}" type="sibTrans" cxnId="{71E6D9C8-73AF-4ECC-9289-C075FD9CE801}">
      <dgm:prSet/>
      <dgm:spPr/>
      <dgm:t>
        <a:bodyPr/>
        <a:lstStyle/>
        <a:p>
          <a:endParaRPr lang="zh-HK" altLang="en-US"/>
        </a:p>
      </dgm:t>
    </dgm:pt>
    <dgm:pt modelId="{73FCF4EB-5CB7-4BCA-A935-C29E65E6D74F}">
      <dgm:prSet phldrT="[文字]"/>
      <dgm:spPr/>
      <dgm:t>
        <a:bodyPr/>
        <a:lstStyle/>
        <a:p>
          <a:r>
            <a:rPr lang="en-US" altLang="zh-HK" dirty="0"/>
            <a:t>Demonstrative pronoun: </a:t>
          </a:r>
          <a:r>
            <a:rPr lang="en-US" altLang="zh-HK" i="1" dirty="0"/>
            <a:t>That</a:t>
          </a:r>
          <a:r>
            <a:rPr lang="en-US" altLang="zh-HK" i="0" dirty="0"/>
            <a:t>, </a:t>
          </a:r>
          <a:r>
            <a:rPr lang="en-US" altLang="zh-HK" i="1" dirty="0"/>
            <a:t>these</a:t>
          </a:r>
          <a:endParaRPr lang="zh-HK" altLang="en-US" dirty="0"/>
        </a:p>
      </dgm:t>
    </dgm:pt>
    <dgm:pt modelId="{8E9678AD-98B7-4C92-B53B-361D3DC7D967}" type="parTrans" cxnId="{2A861A0E-3506-443B-9826-DF50CDE301D7}">
      <dgm:prSet/>
      <dgm:spPr/>
      <dgm:t>
        <a:bodyPr/>
        <a:lstStyle/>
        <a:p>
          <a:endParaRPr lang="zh-HK" altLang="en-US"/>
        </a:p>
      </dgm:t>
    </dgm:pt>
    <dgm:pt modelId="{C1FA2F23-8DDF-40D8-87BF-FBA200FB584B}" type="sibTrans" cxnId="{2A861A0E-3506-443B-9826-DF50CDE301D7}">
      <dgm:prSet/>
      <dgm:spPr/>
      <dgm:t>
        <a:bodyPr/>
        <a:lstStyle/>
        <a:p>
          <a:endParaRPr lang="zh-HK" altLang="en-US"/>
        </a:p>
      </dgm:t>
    </dgm:pt>
    <dgm:pt modelId="{A41DF32A-E9CE-4F87-8CEC-31FB125C4F82}">
      <dgm:prSet phldrT="[文字]"/>
      <dgm:spPr/>
      <dgm:t>
        <a:bodyPr/>
        <a:lstStyle/>
        <a:p>
          <a:endParaRPr lang="zh-HK" altLang="en-US" dirty="0"/>
        </a:p>
      </dgm:t>
    </dgm:pt>
    <dgm:pt modelId="{64FCAF45-BB40-4875-86C0-77624A125714}" type="parTrans" cxnId="{CC2F2412-14B9-4661-885B-9D548382399E}">
      <dgm:prSet/>
      <dgm:spPr/>
      <dgm:t>
        <a:bodyPr/>
        <a:lstStyle/>
        <a:p>
          <a:endParaRPr lang="zh-HK" altLang="en-US"/>
        </a:p>
      </dgm:t>
    </dgm:pt>
    <dgm:pt modelId="{423E8ECB-E9A3-4CDA-95AC-E9DA543C94D6}" type="sibTrans" cxnId="{CC2F2412-14B9-4661-885B-9D548382399E}">
      <dgm:prSet/>
      <dgm:spPr/>
      <dgm:t>
        <a:bodyPr/>
        <a:lstStyle/>
        <a:p>
          <a:endParaRPr lang="zh-HK" altLang="en-US"/>
        </a:p>
      </dgm:t>
    </dgm:pt>
    <dgm:pt modelId="{DDF39BCF-78C9-4C6E-A0B7-A6865BEEA1C9}">
      <dgm:prSet phldrT="[文字]" custT="1"/>
      <dgm:spPr/>
      <dgm:t>
        <a:bodyPr/>
        <a:lstStyle/>
        <a:p>
          <a:r>
            <a:rPr lang="en-US" altLang="zh-HK" sz="2500" dirty="0"/>
            <a:t>?</a:t>
          </a:r>
          <a:endParaRPr lang="zh-HK" altLang="en-US" sz="2500" dirty="0"/>
        </a:p>
      </dgm:t>
    </dgm:pt>
    <dgm:pt modelId="{3F2EA15F-CC0E-4295-9F8C-91B628ADD567}" type="parTrans" cxnId="{E948F44C-7C2C-43EC-AF65-AD4AB10AC342}">
      <dgm:prSet/>
      <dgm:spPr/>
      <dgm:t>
        <a:bodyPr/>
        <a:lstStyle/>
        <a:p>
          <a:endParaRPr lang="zh-HK" altLang="en-US"/>
        </a:p>
      </dgm:t>
    </dgm:pt>
    <dgm:pt modelId="{2E0BDC82-7770-4BBE-BE7A-3792064F7828}" type="sibTrans" cxnId="{E948F44C-7C2C-43EC-AF65-AD4AB10AC342}">
      <dgm:prSet/>
      <dgm:spPr/>
      <dgm:t>
        <a:bodyPr/>
        <a:lstStyle/>
        <a:p>
          <a:endParaRPr lang="zh-HK" altLang="en-US"/>
        </a:p>
      </dgm:t>
    </dgm:pt>
    <dgm:pt modelId="{96395F1A-20F3-4B8F-9AA0-A66B372ECEB7}">
      <dgm:prSet phldrT="[文字]"/>
      <dgm:spPr/>
      <dgm:t>
        <a:bodyPr/>
        <a:lstStyle/>
        <a:p>
          <a:r>
            <a:rPr lang="en-US" altLang="zh-HK" dirty="0"/>
            <a:t>Can we go smaller?</a:t>
          </a:r>
          <a:endParaRPr lang="zh-HK" altLang="en-US" dirty="0"/>
        </a:p>
      </dgm:t>
    </dgm:pt>
    <dgm:pt modelId="{D67989CC-1C87-4D2F-861C-F7454003CE8F}" type="parTrans" cxnId="{56712AD2-A3AB-4131-AF65-CBA14A570A58}">
      <dgm:prSet/>
      <dgm:spPr/>
      <dgm:t>
        <a:bodyPr/>
        <a:lstStyle/>
        <a:p>
          <a:endParaRPr lang="zh-HK" altLang="en-US"/>
        </a:p>
      </dgm:t>
    </dgm:pt>
    <dgm:pt modelId="{BACC6117-AB18-45B3-A028-E994C7316B4C}" type="sibTrans" cxnId="{56712AD2-A3AB-4131-AF65-CBA14A570A58}">
      <dgm:prSet/>
      <dgm:spPr/>
      <dgm:t>
        <a:bodyPr/>
        <a:lstStyle/>
        <a:p>
          <a:endParaRPr lang="zh-HK" altLang="en-US"/>
        </a:p>
      </dgm:t>
    </dgm:pt>
    <dgm:pt modelId="{18A340B1-6559-48F7-9D87-80C1F4352F2E}">
      <dgm:prSet phldrT="[文字]"/>
      <dgm:spPr/>
      <dgm:t>
        <a:bodyPr/>
        <a:lstStyle/>
        <a:p>
          <a:r>
            <a:rPr lang="en-US" altLang="zh-HK" dirty="0"/>
            <a:t>Noun phrase with adjective: </a:t>
          </a:r>
          <a:r>
            <a:rPr lang="en-US" altLang="zh-HK" i="1" dirty="0"/>
            <a:t>The funny person</a:t>
          </a:r>
          <a:r>
            <a:rPr lang="en-US" altLang="zh-HK" dirty="0"/>
            <a:t> </a:t>
          </a:r>
          <a:endParaRPr lang="zh-HK" altLang="en-US" dirty="0"/>
        </a:p>
      </dgm:t>
    </dgm:pt>
    <dgm:pt modelId="{DD2B0A26-DE37-4E11-A951-F2138731083A}" type="parTrans" cxnId="{BDE3C518-2E38-47F3-B8B2-3B7FFEDE7520}">
      <dgm:prSet/>
      <dgm:spPr/>
      <dgm:t>
        <a:bodyPr/>
        <a:lstStyle/>
        <a:p>
          <a:endParaRPr lang="zh-HK" altLang="en-US"/>
        </a:p>
      </dgm:t>
    </dgm:pt>
    <dgm:pt modelId="{EF679487-E462-4EA9-A94C-E3DC4C66AECE}" type="sibTrans" cxnId="{BDE3C518-2E38-47F3-B8B2-3B7FFEDE7520}">
      <dgm:prSet/>
      <dgm:spPr/>
      <dgm:t>
        <a:bodyPr/>
        <a:lstStyle/>
        <a:p>
          <a:endParaRPr lang="zh-HK" altLang="en-US"/>
        </a:p>
      </dgm:t>
    </dgm:pt>
    <dgm:pt modelId="{141A39CB-D552-4853-A9C1-F0AC2847E93D}">
      <dgm:prSet phldrT="[文字]"/>
      <dgm:spPr/>
      <dgm:t>
        <a:bodyPr/>
        <a:lstStyle/>
        <a:p>
          <a:r>
            <a:rPr lang="en-US" altLang="zh-TW" dirty="0"/>
            <a:t>Personal pronoun:</a:t>
          </a:r>
          <a:r>
            <a:rPr lang="zh-TW" altLang="en-US" dirty="0"/>
            <a:t> </a:t>
          </a:r>
          <a:r>
            <a:rPr lang="en-US" altLang="zh-TW" i="1" dirty="0"/>
            <a:t>She</a:t>
          </a:r>
          <a:r>
            <a:rPr lang="en-US" altLang="zh-TW" i="0" dirty="0"/>
            <a:t>, </a:t>
          </a:r>
          <a:r>
            <a:rPr lang="en-US" altLang="zh-TW" i="1" dirty="0"/>
            <a:t>it</a:t>
          </a:r>
          <a:endParaRPr lang="zh-HK" altLang="en-US" dirty="0"/>
        </a:p>
      </dgm:t>
    </dgm:pt>
    <dgm:pt modelId="{6FFC85CB-4853-43C4-A9CA-68A815934DCB}" type="parTrans" cxnId="{CDE31C65-E2B7-4D41-B44C-B98052B2F293}">
      <dgm:prSet/>
      <dgm:spPr/>
      <dgm:t>
        <a:bodyPr/>
        <a:lstStyle/>
        <a:p>
          <a:endParaRPr lang="zh-HK" altLang="en-US"/>
        </a:p>
      </dgm:t>
    </dgm:pt>
    <dgm:pt modelId="{3A4CC252-59EC-45C5-A596-BE934A579DD9}" type="sibTrans" cxnId="{CDE31C65-E2B7-4D41-B44C-B98052B2F293}">
      <dgm:prSet/>
      <dgm:spPr/>
      <dgm:t>
        <a:bodyPr/>
        <a:lstStyle/>
        <a:p>
          <a:endParaRPr lang="zh-HK" altLang="en-US"/>
        </a:p>
      </dgm:t>
    </dgm:pt>
    <dgm:pt modelId="{9C157097-F68A-4F13-96E4-159DE6F4804B}" type="pres">
      <dgm:prSet presAssocID="{A1E7F09A-3ABE-4E8C-BE82-4A813DA88DEB}" presName="linear" presStyleCnt="0">
        <dgm:presLayoutVars>
          <dgm:dir/>
          <dgm:animLvl val="lvl"/>
          <dgm:resizeHandles val="exact"/>
        </dgm:presLayoutVars>
      </dgm:prSet>
      <dgm:spPr/>
    </dgm:pt>
    <dgm:pt modelId="{57346939-9A3C-428B-B1B9-11A430B57500}" type="pres">
      <dgm:prSet presAssocID="{3FC935DC-C90C-4D6F-8535-FAC69D59C8C9}" presName="parentLin" presStyleCnt="0"/>
      <dgm:spPr/>
    </dgm:pt>
    <dgm:pt modelId="{0A92ADD6-DD30-44D6-945E-3687BEC3567A}" type="pres">
      <dgm:prSet presAssocID="{3FC935DC-C90C-4D6F-8535-FAC69D59C8C9}" presName="parentLeftMargin" presStyleLbl="node1" presStyleIdx="0" presStyleCnt="3"/>
      <dgm:spPr/>
    </dgm:pt>
    <dgm:pt modelId="{686E1C7D-A101-4D83-B194-259251132E6D}" type="pres">
      <dgm:prSet presAssocID="{3FC935DC-C90C-4D6F-8535-FAC69D59C8C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CFF18F9-728A-4ECE-8164-42E99D72BB2D}" type="pres">
      <dgm:prSet presAssocID="{3FC935DC-C90C-4D6F-8535-FAC69D59C8C9}" presName="negativeSpace" presStyleCnt="0"/>
      <dgm:spPr/>
    </dgm:pt>
    <dgm:pt modelId="{455C4472-AD62-47C8-B098-7D75A8915379}" type="pres">
      <dgm:prSet presAssocID="{3FC935DC-C90C-4D6F-8535-FAC69D59C8C9}" presName="childText" presStyleLbl="conFgAcc1" presStyleIdx="0" presStyleCnt="3">
        <dgm:presLayoutVars>
          <dgm:bulletEnabled val="1"/>
        </dgm:presLayoutVars>
      </dgm:prSet>
      <dgm:spPr/>
    </dgm:pt>
    <dgm:pt modelId="{12611DEB-347A-4031-AE3C-D8302FD84A2C}" type="pres">
      <dgm:prSet presAssocID="{9D027268-7D33-4475-A1E0-735064DCD0D7}" presName="spaceBetweenRectangles" presStyleCnt="0"/>
      <dgm:spPr/>
    </dgm:pt>
    <dgm:pt modelId="{7A14C315-34DC-4F33-8447-D4FD0163485B}" type="pres">
      <dgm:prSet presAssocID="{AFECF61E-616B-4903-B2F7-49E372D6F176}" presName="parentLin" presStyleCnt="0"/>
      <dgm:spPr/>
    </dgm:pt>
    <dgm:pt modelId="{C8D7E0C2-BCD3-4DA8-A3BC-DD3BC14A4930}" type="pres">
      <dgm:prSet presAssocID="{AFECF61E-616B-4903-B2F7-49E372D6F176}" presName="parentLeftMargin" presStyleLbl="node1" presStyleIdx="0" presStyleCnt="3"/>
      <dgm:spPr/>
    </dgm:pt>
    <dgm:pt modelId="{4BBB8B15-A753-4AB6-993D-59118B7D9888}" type="pres">
      <dgm:prSet presAssocID="{AFECF61E-616B-4903-B2F7-49E372D6F17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71E4B34-E1B0-4C42-8DD6-F3B4A194D56B}" type="pres">
      <dgm:prSet presAssocID="{AFECF61E-616B-4903-B2F7-49E372D6F176}" presName="negativeSpace" presStyleCnt="0"/>
      <dgm:spPr/>
    </dgm:pt>
    <dgm:pt modelId="{8B447712-8F7A-4ED7-A0BE-9A8A1FCCF56B}" type="pres">
      <dgm:prSet presAssocID="{AFECF61E-616B-4903-B2F7-49E372D6F176}" presName="childText" presStyleLbl="conFgAcc1" presStyleIdx="1" presStyleCnt="3">
        <dgm:presLayoutVars>
          <dgm:bulletEnabled val="1"/>
        </dgm:presLayoutVars>
      </dgm:prSet>
      <dgm:spPr/>
    </dgm:pt>
    <dgm:pt modelId="{B5C46E1C-53ED-45E9-8EFC-B4B70CEB5F38}" type="pres">
      <dgm:prSet presAssocID="{099728C3-2ECA-416E-A68E-05F95CA7D0F2}" presName="spaceBetweenRectangles" presStyleCnt="0"/>
      <dgm:spPr/>
    </dgm:pt>
    <dgm:pt modelId="{B299FF2D-B184-480D-8305-9F943BB45381}" type="pres">
      <dgm:prSet presAssocID="{DDF39BCF-78C9-4C6E-A0B7-A6865BEEA1C9}" presName="parentLin" presStyleCnt="0"/>
      <dgm:spPr/>
    </dgm:pt>
    <dgm:pt modelId="{929131BD-D50B-4C1E-A463-BFECFB3916F3}" type="pres">
      <dgm:prSet presAssocID="{DDF39BCF-78C9-4C6E-A0B7-A6865BEEA1C9}" presName="parentLeftMargin" presStyleLbl="node1" presStyleIdx="1" presStyleCnt="3"/>
      <dgm:spPr/>
    </dgm:pt>
    <dgm:pt modelId="{6135E214-828A-43F0-BDD6-117ECA8AB117}" type="pres">
      <dgm:prSet presAssocID="{DDF39BCF-78C9-4C6E-A0B7-A6865BEEA1C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55162C3-E372-44DF-9AAB-6592B3372C5E}" type="pres">
      <dgm:prSet presAssocID="{DDF39BCF-78C9-4C6E-A0B7-A6865BEEA1C9}" presName="negativeSpace" presStyleCnt="0"/>
      <dgm:spPr/>
    </dgm:pt>
    <dgm:pt modelId="{A303F796-9BE4-433E-9041-C6271117FEDB}" type="pres">
      <dgm:prSet presAssocID="{DDF39BCF-78C9-4C6E-A0B7-A6865BEEA1C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A861A0E-3506-443B-9826-DF50CDE301D7}" srcId="{AFECF61E-616B-4903-B2F7-49E372D6F176}" destId="{73FCF4EB-5CB7-4BCA-A935-C29E65E6D74F}" srcOrd="0" destOrd="0" parTransId="{8E9678AD-98B7-4C92-B53B-361D3DC7D967}" sibTransId="{C1FA2F23-8DDF-40D8-87BF-FBA200FB584B}"/>
    <dgm:cxn modelId="{598CB70F-878A-46AE-9429-41862CBE81B2}" type="presOf" srcId="{A41DF32A-E9CE-4F87-8CEC-31FB125C4F82}" destId="{8B447712-8F7A-4ED7-A0BE-9A8A1FCCF56B}" srcOrd="0" destOrd="2" presId="urn:microsoft.com/office/officeart/2005/8/layout/list1"/>
    <dgm:cxn modelId="{CC2F2412-14B9-4661-885B-9D548382399E}" srcId="{AFECF61E-616B-4903-B2F7-49E372D6F176}" destId="{A41DF32A-E9CE-4F87-8CEC-31FB125C4F82}" srcOrd="2" destOrd="0" parTransId="{64FCAF45-BB40-4875-86C0-77624A125714}" sibTransId="{423E8ECB-E9A3-4CDA-95AC-E9DA543C94D6}"/>
    <dgm:cxn modelId="{BDE3C518-2E38-47F3-B8B2-3B7FFEDE7520}" srcId="{3FC935DC-C90C-4D6F-8535-FAC69D59C8C9}" destId="{18A340B1-6559-48F7-9D87-80C1F4352F2E}" srcOrd="1" destOrd="0" parTransId="{DD2B0A26-DE37-4E11-A951-F2138731083A}" sibTransId="{EF679487-E462-4EA9-A94C-E3DC4C66AECE}"/>
    <dgm:cxn modelId="{EE5F4F3C-31A4-4178-A868-062554DA3CEB}" type="presOf" srcId="{3FC935DC-C90C-4D6F-8535-FAC69D59C8C9}" destId="{686E1C7D-A101-4D83-B194-259251132E6D}" srcOrd="1" destOrd="0" presId="urn:microsoft.com/office/officeart/2005/8/layout/list1"/>
    <dgm:cxn modelId="{629AB35B-1F23-40E7-A131-41DF44EFFB4F}" type="presOf" srcId="{DDF39BCF-78C9-4C6E-A0B7-A6865BEEA1C9}" destId="{6135E214-828A-43F0-BDD6-117ECA8AB117}" srcOrd="1" destOrd="0" presId="urn:microsoft.com/office/officeart/2005/8/layout/list1"/>
    <dgm:cxn modelId="{DFEFD65B-B10D-4143-AF53-F623E7CAB4C5}" type="presOf" srcId="{915006FA-07C3-4EFA-98E7-23CEB2EC9A0F}" destId="{455C4472-AD62-47C8-B098-7D75A8915379}" srcOrd="0" destOrd="0" presId="urn:microsoft.com/office/officeart/2005/8/layout/list1"/>
    <dgm:cxn modelId="{D6BA8660-DC0D-4A83-8E15-260E5A74C661}" type="presOf" srcId="{73FCF4EB-5CB7-4BCA-A935-C29E65E6D74F}" destId="{8B447712-8F7A-4ED7-A0BE-9A8A1FCCF56B}" srcOrd="0" destOrd="0" presId="urn:microsoft.com/office/officeart/2005/8/layout/list1"/>
    <dgm:cxn modelId="{CDE31C65-E2B7-4D41-B44C-B98052B2F293}" srcId="{AFECF61E-616B-4903-B2F7-49E372D6F176}" destId="{141A39CB-D552-4853-A9C1-F0AC2847E93D}" srcOrd="1" destOrd="0" parTransId="{6FFC85CB-4853-43C4-A9CA-68A815934DCB}" sibTransId="{3A4CC252-59EC-45C5-A596-BE934A579DD9}"/>
    <dgm:cxn modelId="{C30BA368-B369-4BC1-9058-75F4E1FEC0C7}" type="presOf" srcId="{AFECF61E-616B-4903-B2F7-49E372D6F176}" destId="{C8D7E0C2-BCD3-4DA8-A3BC-DD3BC14A4930}" srcOrd="0" destOrd="0" presId="urn:microsoft.com/office/officeart/2005/8/layout/list1"/>
    <dgm:cxn modelId="{E948F44C-7C2C-43EC-AF65-AD4AB10AC342}" srcId="{A1E7F09A-3ABE-4E8C-BE82-4A813DA88DEB}" destId="{DDF39BCF-78C9-4C6E-A0B7-A6865BEEA1C9}" srcOrd="2" destOrd="0" parTransId="{3F2EA15F-CC0E-4295-9F8C-91B628ADD567}" sibTransId="{2E0BDC82-7770-4BBE-BE7A-3792064F7828}"/>
    <dgm:cxn modelId="{D690B54F-B598-40A6-BE1A-68272B04C98C}" type="presOf" srcId="{AFECF61E-616B-4903-B2F7-49E372D6F176}" destId="{4BBB8B15-A753-4AB6-993D-59118B7D9888}" srcOrd="1" destOrd="0" presId="urn:microsoft.com/office/officeart/2005/8/layout/list1"/>
    <dgm:cxn modelId="{85CCA974-F450-4866-B877-3574B5C88A37}" type="presOf" srcId="{A1E7F09A-3ABE-4E8C-BE82-4A813DA88DEB}" destId="{9C157097-F68A-4F13-96E4-159DE6F4804B}" srcOrd="0" destOrd="0" presId="urn:microsoft.com/office/officeart/2005/8/layout/list1"/>
    <dgm:cxn modelId="{BB1BF856-0D8B-496D-B124-B96C63268E32}" srcId="{3FC935DC-C90C-4D6F-8535-FAC69D59C8C9}" destId="{1BE7A48B-B2D5-4C79-9A2A-C0236D12D51D}" srcOrd="2" destOrd="0" parTransId="{FD79B9E8-643E-4485-ADCB-4A71F0E7892A}" sibTransId="{BAC51724-D899-4898-9833-4712D283F398}"/>
    <dgm:cxn modelId="{42059B84-13C4-4BB0-AC14-4DAAD19DDB05}" type="presOf" srcId="{18A340B1-6559-48F7-9D87-80C1F4352F2E}" destId="{455C4472-AD62-47C8-B098-7D75A8915379}" srcOrd="0" destOrd="1" presId="urn:microsoft.com/office/officeart/2005/8/layout/list1"/>
    <dgm:cxn modelId="{53A8288B-AD0C-4CD8-AE2B-4FC9C11B7A73}" type="presOf" srcId="{141A39CB-D552-4853-A9C1-F0AC2847E93D}" destId="{8B447712-8F7A-4ED7-A0BE-9A8A1FCCF56B}" srcOrd="0" destOrd="1" presId="urn:microsoft.com/office/officeart/2005/8/layout/list1"/>
    <dgm:cxn modelId="{C69C6EA8-C4EA-4824-9476-7259FBD4ACBD}" type="presOf" srcId="{96395F1A-20F3-4B8F-9AA0-A66B372ECEB7}" destId="{A303F796-9BE4-433E-9041-C6271117FEDB}" srcOrd="0" destOrd="0" presId="urn:microsoft.com/office/officeart/2005/8/layout/list1"/>
    <dgm:cxn modelId="{8B0BCDB6-A180-4971-A334-61CDCFFF14A1}" type="presOf" srcId="{1BE7A48B-B2D5-4C79-9A2A-C0236D12D51D}" destId="{455C4472-AD62-47C8-B098-7D75A8915379}" srcOrd="0" destOrd="2" presId="urn:microsoft.com/office/officeart/2005/8/layout/list1"/>
    <dgm:cxn modelId="{10E449C4-8097-43A7-B9C4-CF3980362B5F}" type="presOf" srcId="{3FC935DC-C90C-4D6F-8535-FAC69D59C8C9}" destId="{0A92ADD6-DD30-44D6-945E-3687BEC3567A}" srcOrd="0" destOrd="0" presId="urn:microsoft.com/office/officeart/2005/8/layout/list1"/>
    <dgm:cxn modelId="{71E6D9C8-73AF-4ECC-9289-C075FD9CE801}" srcId="{A1E7F09A-3ABE-4E8C-BE82-4A813DA88DEB}" destId="{AFECF61E-616B-4903-B2F7-49E372D6F176}" srcOrd="1" destOrd="0" parTransId="{80C22F20-76E0-44FC-BDF5-388F91D9793C}" sibTransId="{099728C3-2ECA-416E-A68E-05F95CA7D0F2}"/>
    <dgm:cxn modelId="{F7CE22CD-A63A-4EDA-B2E3-C7ED1460CA99}" type="presOf" srcId="{DDF39BCF-78C9-4C6E-A0B7-A6865BEEA1C9}" destId="{929131BD-D50B-4C1E-A463-BFECFB3916F3}" srcOrd="0" destOrd="0" presId="urn:microsoft.com/office/officeart/2005/8/layout/list1"/>
    <dgm:cxn modelId="{56712AD2-A3AB-4131-AF65-CBA14A570A58}" srcId="{DDF39BCF-78C9-4C6E-A0B7-A6865BEEA1C9}" destId="{96395F1A-20F3-4B8F-9AA0-A66B372ECEB7}" srcOrd="0" destOrd="0" parTransId="{D67989CC-1C87-4D2F-861C-F7454003CE8F}" sibTransId="{BACC6117-AB18-45B3-A028-E994C7316B4C}"/>
    <dgm:cxn modelId="{4AC771E8-538F-457E-8E06-824BDD73F7D0}" srcId="{3FC935DC-C90C-4D6F-8535-FAC69D59C8C9}" destId="{915006FA-07C3-4EFA-98E7-23CEB2EC9A0F}" srcOrd="0" destOrd="0" parTransId="{B7A787E7-4A94-4FE2-A302-C0BFC1E48317}" sibTransId="{7687ACAB-7438-4202-BAA6-6613E8D67937}"/>
    <dgm:cxn modelId="{5DF0DDFF-736C-454F-8E0A-A7C7CE3C98A9}" srcId="{A1E7F09A-3ABE-4E8C-BE82-4A813DA88DEB}" destId="{3FC935DC-C90C-4D6F-8535-FAC69D59C8C9}" srcOrd="0" destOrd="0" parTransId="{27CE62CC-6ADC-4725-8307-63F6162D9514}" sibTransId="{9D027268-7D33-4475-A1E0-735064DCD0D7}"/>
    <dgm:cxn modelId="{7AC963D8-798F-4A05-849C-57BC8271E411}" type="presParOf" srcId="{9C157097-F68A-4F13-96E4-159DE6F4804B}" destId="{57346939-9A3C-428B-B1B9-11A430B57500}" srcOrd="0" destOrd="0" presId="urn:microsoft.com/office/officeart/2005/8/layout/list1"/>
    <dgm:cxn modelId="{3EFCF9B7-FA29-44DD-BC03-CD479E0C0021}" type="presParOf" srcId="{57346939-9A3C-428B-B1B9-11A430B57500}" destId="{0A92ADD6-DD30-44D6-945E-3687BEC3567A}" srcOrd="0" destOrd="0" presId="urn:microsoft.com/office/officeart/2005/8/layout/list1"/>
    <dgm:cxn modelId="{52C4FF82-7030-4125-8FBE-341D59EFAB1B}" type="presParOf" srcId="{57346939-9A3C-428B-B1B9-11A430B57500}" destId="{686E1C7D-A101-4D83-B194-259251132E6D}" srcOrd="1" destOrd="0" presId="urn:microsoft.com/office/officeart/2005/8/layout/list1"/>
    <dgm:cxn modelId="{5DF43ED3-77F7-40F0-973D-E1D6A2D6DF20}" type="presParOf" srcId="{9C157097-F68A-4F13-96E4-159DE6F4804B}" destId="{FCFF18F9-728A-4ECE-8164-42E99D72BB2D}" srcOrd="1" destOrd="0" presId="urn:microsoft.com/office/officeart/2005/8/layout/list1"/>
    <dgm:cxn modelId="{5C6ADB46-87CD-44EE-B315-31266F32F21F}" type="presParOf" srcId="{9C157097-F68A-4F13-96E4-159DE6F4804B}" destId="{455C4472-AD62-47C8-B098-7D75A8915379}" srcOrd="2" destOrd="0" presId="urn:microsoft.com/office/officeart/2005/8/layout/list1"/>
    <dgm:cxn modelId="{D69090AD-6FDA-4FD8-8836-C5B079B7106E}" type="presParOf" srcId="{9C157097-F68A-4F13-96E4-159DE6F4804B}" destId="{12611DEB-347A-4031-AE3C-D8302FD84A2C}" srcOrd="3" destOrd="0" presId="urn:microsoft.com/office/officeart/2005/8/layout/list1"/>
    <dgm:cxn modelId="{831C77B0-A7F2-483D-A18D-24C25E0D47C2}" type="presParOf" srcId="{9C157097-F68A-4F13-96E4-159DE6F4804B}" destId="{7A14C315-34DC-4F33-8447-D4FD0163485B}" srcOrd="4" destOrd="0" presId="urn:microsoft.com/office/officeart/2005/8/layout/list1"/>
    <dgm:cxn modelId="{80216633-DD37-4FE0-8C97-93A79D716D2C}" type="presParOf" srcId="{7A14C315-34DC-4F33-8447-D4FD0163485B}" destId="{C8D7E0C2-BCD3-4DA8-A3BC-DD3BC14A4930}" srcOrd="0" destOrd="0" presId="urn:microsoft.com/office/officeart/2005/8/layout/list1"/>
    <dgm:cxn modelId="{E5AF0CEE-BE76-4628-9621-359624355BE9}" type="presParOf" srcId="{7A14C315-34DC-4F33-8447-D4FD0163485B}" destId="{4BBB8B15-A753-4AB6-993D-59118B7D9888}" srcOrd="1" destOrd="0" presId="urn:microsoft.com/office/officeart/2005/8/layout/list1"/>
    <dgm:cxn modelId="{4F1DB506-1699-45FB-A23A-FDCBA8546110}" type="presParOf" srcId="{9C157097-F68A-4F13-96E4-159DE6F4804B}" destId="{471E4B34-E1B0-4C42-8DD6-F3B4A194D56B}" srcOrd="5" destOrd="0" presId="urn:microsoft.com/office/officeart/2005/8/layout/list1"/>
    <dgm:cxn modelId="{E138837A-7583-46BB-A063-2085D1C5AFA5}" type="presParOf" srcId="{9C157097-F68A-4F13-96E4-159DE6F4804B}" destId="{8B447712-8F7A-4ED7-A0BE-9A8A1FCCF56B}" srcOrd="6" destOrd="0" presId="urn:microsoft.com/office/officeart/2005/8/layout/list1"/>
    <dgm:cxn modelId="{2875B6EE-8440-4A68-A6D8-39CB60A7BCB5}" type="presParOf" srcId="{9C157097-F68A-4F13-96E4-159DE6F4804B}" destId="{B5C46E1C-53ED-45E9-8EFC-B4B70CEB5F38}" srcOrd="7" destOrd="0" presId="urn:microsoft.com/office/officeart/2005/8/layout/list1"/>
    <dgm:cxn modelId="{8E245BF6-E48D-44F7-B3FA-06DD7BEFA3F5}" type="presParOf" srcId="{9C157097-F68A-4F13-96E4-159DE6F4804B}" destId="{B299FF2D-B184-480D-8305-9F943BB45381}" srcOrd="8" destOrd="0" presId="urn:microsoft.com/office/officeart/2005/8/layout/list1"/>
    <dgm:cxn modelId="{CD974B70-4A9B-46D9-AC8A-3432765895F8}" type="presParOf" srcId="{B299FF2D-B184-480D-8305-9F943BB45381}" destId="{929131BD-D50B-4C1E-A463-BFECFB3916F3}" srcOrd="0" destOrd="0" presId="urn:microsoft.com/office/officeart/2005/8/layout/list1"/>
    <dgm:cxn modelId="{1F33984A-6BB0-42F9-AD72-D84F24318B39}" type="presParOf" srcId="{B299FF2D-B184-480D-8305-9F943BB45381}" destId="{6135E214-828A-43F0-BDD6-117ECA8AB117}" srcOrd="1" destOrd="0" presId="urn:microsoft.com/office/officeart/2005/8/layout/list1"/>
    <dgm:cxn modelId="{8B38D877-8A3A-4D98-A226-B903280B22D4}" type="presParOf" srcId="{9C157097-F68A-4F13-96E4-159DE6F4804B}" destId="{855162C3-E372-44DF-9AAB-6592B3372C5E}" srcOrd="9" destOrd="0" presId="urn:microsoft.com/office/officeart/2005/8/layout/list1"/>
    <dgm:cxn modelId="{5E44B93F-AA93-4AD8-8C9A-73E977638F35}" type="presParOf" srcId="{9C157097-F68A-4F13-96E4-159DE6F4804B}" destId="{A303F796-9BE4-433E-9041-C6271117FED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97999F-CF09-44A1-8C87-05C2E67A2E11}" type="doc">
      <dgm:prSet loTypeId="urn:microsoft.com/office/officeart/2005/8/layout/vProcess5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A65C497-5743-444C-9883-D4D0515CF10A}">
      <dgm:prSet custT="1"/>
      <dgm:spPr/>
      <dgm:t>
        <a:bodyPr/>
        <a:lstStyle/>
        <a:p>
          <a:r>
            <a:rPr lang="en-US" sz="2800" dirty="0"/>
            <a:t>Find one example of a zero in SBC007 that we haven’t discussed</a:t>
          </a:r>
        </a:p>
      </dgm:t>
    </dgm:pt>
    <dgm:pt modelId="{1543FDE6-6F3E-4035-970C-E628E255EC84}" type="parTrans" cxnId="{72D864AB-6243-4BCE-A4DE-1D255DA9BF6F}">
      <dgm:prSet/>
      <dgm:spPr/>
      <dgm:t>
        <a:bodyPr/>
        <a:lstStyle/>
        <a:p>
          <a:endParaRPr lang="en-US"/>
        </a:p>
      </dgm:t>
    </dgm:pt>
    <dgm:pt modelId="{755C7A9C-CC19-494F-BC05-32590389DC00}" type="sibTrans" cxnId="{72D864AB-6243-4BCE-A4DE-1D255DA9BF6F}">
      <dgm:prSet/>
      <dgm:spPr/>
      <dgm:t>
        <a:bodyPr/>
        <a:lstStyle/>
        <a:p>
          <a:endParaRPr lang="en-US"/>
        </a:p>
      </dgm:t>
    </dgm:pt>
    <dgm:pt modelId="{1018076C-1043-468B-866E-08699F657487}">
      <dgm:prSet custT="1"/>
      <dgm:spPr/>
      <dgm:t>
        <a:bodyPr/>
        <a:lstStyle/>
        <a:p>
          <a:r>
            <a:rPr lang="en-US" sz="2800" dirty="0"/>
            <a:t>Create a coreference chain, including all mentions of the same referent within ten IUs</a:t>
          </a:r>
          <a:br>
            <a:rPr lang="en-US" sz="2800" dirty="0"/>
          </a:br>
          <a:r>
            <a:rPr lang="en-US" sz="2800" dirty="0"/>
            <a:t>(i.e. if the zero is on line 20, do lines 10-30)</a:t>
          </a:r>
        </a:p>
      </dgm:t>
    </dgm:pt>
    <dgm:pt modelId="{ED5B5AB4-660E-4B3F-8292-C4F4BDDA2C1E}" type="parTrans" cxnId="{F6E076F7-B971-4ABA-80A0-D360F8330D69}">
      <dgm:prSet/>
      <dgm:spPr/>
      <dgm:t>
        <a:bodyPr/>
        <a:lstStyle/>
        <a:p>
          <a:endParaRPr lang="en-US"/>
        </a:p>
      </dgm:t>
    </dgm:pt>
    <dgm:pt modelId="{979E8A0A-C6E4-4237-9586-ED6C10107DC4}" type="sibTrans" cxnId="{F6E076F7-B971-4ABA-80A0-D360F8330D69}">
      <dgm:prSet/>
      <dgm:spPr/>
      <dgm:t>
        <a:bodyPr/>
        <a:lstStyle/>
        <a:p>
          <a:endParaRPr lang="en-US"/>
        </a:p>
      </dgm:t>
    </dgm:pt>
    <dgm:pt modelId="{A173E902-F04D-4561-9A86-9F142CD31974}">
      <dgm:prSet custT="1"/>
      <dgm:spPr/>
      <dgm:t>
        <a:bodyPr/>
        <a:lstStyle/>
        <a:p>
          <a:r>
            <a:rPr lang="en-US" sz="2800" dirty="0"/>
            <a:t>Tell your partner a) why you think the speaker did not mention the referent specifically, and b) how you think the listener might figure out the referent</a:t>
          </a:r>
        </a:p>
      </dgm:t>
    </dgm:pt>
    <dgm:pt modelId="{0A026D30-5D4B-48CF-9AE5-87F40B1AFA72}" type="parTrans" cxnId="{C106AB2B-CB6C-4045-9997-CD904FF2770B}">
      <dgm:prSet/>
      <dgm:spPr/>
      <dgm:t>
        <a:bodyPr/>
        <a:lstStyle/>
        <a:p>
          <a:endParaRPr lang="en-US"/>
        </a:p>
      </dgm:t>
    </dgm:pt>
    <dgm:pt modelId="{F121F381-EEC7-4C97-A091-99F5CC85C9AA}" type="sibTrans" cxnId="{C106AB2B-CB6C-4045-9997-CD904FF2770B}">
      <dgm:prSet/>
      <dgm:spPr/>
      <dgm:t>
        <a:bodyPr/>
        <a:lstStyle/>
        <a:p>
          <a:endParaRPr lang="en-US"/>
        </a:p>
      </dgm:t>
    </dgm:pt>
    <dgm:pt modelId="{1E74876D-45E7-4253-8410-1DC8C923768E}">
      <dgm:prSet/>
      <dgm:spPr/>
      <dgm:t>
        <a:bodyPr/>
        <a:lstStyle/>
        <a:p>
          <a:r>
            <a:rPr lang="en-US"/>
            <a:t>Bonus: Why did the speaker not use a zero in other cases?</a:t>
          </a:r>
        </a:p>
      </dgm:t>
    </dgm:pt>
    <dgm:pt modelId="{4E48153A-5DCC-4F48-B245-A9E75F3BE252}" type="parTrans" cxnId="{E2F5E984-315E-4AEF-A706-A55BB9CDC531}">
      <dgm:prSet/>
      <dgm:spPr/>
      <dgm:t>
        <a:bodyPr/>
        <a:lstStyle/>
        <a:p>
          <a:endParaRPr lang="en-US"/>
        </a:p>
      </dgm:t>
    </dgm:pt>
    <dgm:pt modelId="{45B967A5-2F0E-4418-B9A2-4E5FF19E424A}" type="sibTrans" cxnId="{E2F5E984-315E-4AEF-A706-A55BB9CDC531}">
      <dgm:prSet/>
      <dgm:spPr/>
      <dgm:t>
        <a:bodyPr/>
        <a:lstStyle/>
        <a:p>
          <a:endParaRPr lang="en-US"/>
        </a:p>
      </dgm:t>
    </dgm:pt>
    <dgm:pt modelId="{7E77D44D-F4A7-40AD-A766-52174068DD28}" type="pres">
      <dgm:prSet presAssocID="{7597999F-CF09-44A1-8C87-05C2E67A2E11}" presName="outerComposite" presStyleCnt="0">
        <dgm:presLayoutVars>
          <dgm:chMax val="5"/>
          <dgm:dir/>
          <dgm:resizeHandles val="exact"/>
        </dgm:presLayoutVars>
      </dgm:prSet>
      <dgm:spPr/>
    </dgm:pt>
    <dgm:pt modelId="{C402CB9F-0307-4E69-B1F1-DADB42305340}" type="pres">
      <dgm:prSet presAssocID="{7597999F-CF09-44A1-8C87-05C2E67A2E11}" presName="dummyMaxCanvas" presStyleCnt="0">
        <dgm:presLayoutVars/>
      </dgm:prSet>
      <dgm:spPr/>
    </dgm:pt>
    <dgm:pt modelId="{2F687E90-6469-47ED-98DC-33180B4044C2}" type="pres">
      <dgm:prSet presAssocID="{7597999F-CF09-44A1-8C87-05C2E67A2E11}" presName="FourNodes_1" presStyleLbl="node1" presStyleIdx="0" presStyleCnt="4">
        <dgm:presLayoutVars>
          <dgm:bulletEnabled val="1"/>
        </dgm:presLayoutVars>
      </dgm:prSet>
      <dgm:spPr/>
    </dgm:pt>
    <dgm:pt modelId="{1897C7BA-684D-4FAD-A5F6-E69CAABC4689}" type="pres">
      <dgm:prSet presAssocID="{7597999F-CF09-44A1-8C87-05C2E67A2E11}" presName="FourNodes_2" presStyleLbl="node1" presStyleIdx="1" presStyleCnt="4" custScaleY="132094" custLinFactNeighborY="-9200">
        <dgm:presLayoutVars>
          <dgm:bulletEnabled val="1"/>
        </dgm:presLayoutVars>
      </dgm:prSet>
      <dgm:spPr/>
    </dgm:pt>
    <dgm:pt modelId="{A2205FC0-540F-479F-A982-9D0DE6C0EFB9}" type="pres">
      <dgm:prSet presAssocID="{7597999F-CF09-44A1-8C87-05C2E67A2E11}" presName="FourNodes_3" presStyleLbl="node1" presStyleIdx="2" presStyleCnt="4" custScaleY="133835">
        <dgm:presLayoutVars>
          <dgm:bulletEnabled val="1"/>
        </dgm:presLayoutVars>
      </dgm:prSet>
      <dgm:spPr/>
    </dgm:pt>
    <dgm:pt modelId="{6D969731-ECAE-4471-BBA5-D6EC9238A3B7}" type="pres">
      <dgm:prSet presAssocID="{7597999F-CF09-44A1-8C87-05C2E67A2E11}" presName="FourNodes_4" presStyleLbl="node1" presStyleIdx="3" presStyleCnt="4">
        <dgm:presLayoutVars>
          <dgm:bulletEnabled val="1"/>
        </dgm:presLayoutVars>
      </dgm:prSet>
      <dgm:spPr/>
    </dgm:pt>
    <dgm:pt modelId="{2DB749DD-F20E-4B43-BC74-326D10AFB0DF}" type="pres">
      <dgm:prSet presAssocID="{7597999F-CF09-44A1-8C87-05C2E67A2E11}" presName="FourConn_1-2" presStyleLbl="fgAccFollowNode1" presStyleIdx="0" presStyleCnt="3">
        <dgm:presLayoutVars>
          <dgm:bulletEnabled val="1"/>
        </dgm:presLayoutVars>
      </dgm:prSet>
      <dgm:spPr/>
    </dgm:pt>
    <dgm:pt modelId="{86218FAE-22AB-4862-BBF7-60C43138D2C3}" type="pres">
      <dgm:prSet presAssocID="{7597999F-CF09-44A1-8C87-05C2E67A2E11}" presName="FourConn_2-3" presStyleLbl="fgAccFollowNode1" presStyleIdx="1" presStyleCnt="3">
        <dgm:presLayoutVars>
          <dgm:bulletEnabled val="1"/>
        </dgm:presLayoutVars>
      </dgm:prSet>
      <dgm:spPr/>
    </dgm:pt>
    <dgm:pt modelId="{8B60E0CC-D0BC-48D4-AC49-36CB8F4C8FF6}" type="pres">
      <dgm:prSet presAssocID="{7597999F-CF09-44A1-8C87-05C2E67A2E11}" presName="FourConn_3-4" presStyleLbl="fgAccFollowNode1" presStyleIdx="2" presStyleCnt="3">
        <dgm:presLayoutVars>
          <dgm:bulletEnabled val="1"/>
        </dgm:presLayoutVars>
      </dgm:prSet>
      <dgm:spPr/>
    </dgm:pt>
    <dgm:pt modelId="{4558B85A-F35E-4DB9-A61A-E4B3917D1FA7}" type="pres">
      <dgm:prSet presAssocID="{7597999F-CF09-44A1-8C87-05C2E67A2E11}" presName="FourNodes_1_text" presStyleLbl="node1" presStyleIdx="3" presStyleCnt="4">
        <dgm:presLayoutVars>
          <dgm:bulletEnabled val="1"/>
        </dgm:presLayoutVars>
      </dgm:prSet>
      <dgm:spPr/>
    </dgm:pt>
    <dgm:pt modelId="{E2B3DDC4-CCDE-4366-9F01-E8085FB20575}" type="pres">
      <dgm:prSet presAssocID="{7597999F-CF09-44A1-8C87-05C2E67A2E11}" presName="FourNodes_2_text" presStyleLbl="node1" presStyleIdx="3" presStyleCnt="4">
        <dgm:presLayoutVars>
          <dgm:bulletEnabled val="1"/>
        </dgm:presLayoutVars>
      </dgm:prSet>
      <dgm:spPr/>
    </dgm:pt>
    <dgm:pt modelId="{B44C61AC-7C7A-4FB8-8292-650B2BC9D7BF}" type="pres">
      <dgm:prSet presAssocID="{7597999F-CF09-44A1-8C87-05C2E67A2E11}" presName="FourNodes_3_text" presStyleLbl="node1" presStyleIdx="3" presStyleCnt="4">
        <dgm:presLayoutVars>
          <dgm:bulletEnabled val="1"/>
        </dgm:presLayoutVars>
      </dgm:prSet>
      <dgm:spPr/>
    </dgm:pt>
    <dgm:pt modelId="{B77DC0BD-F070-472F-9ED6-145647CC9455}" type="pres">
      <dgm:prSet presAssocID="{7597999F-CF09-44A1-8C87-05C2E67A2E1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106AB2B-CB6C-4045-9997-CD904FF2770B}" srcId="{7597999F-CF09-44A1-8C87-05C2E67A2E11}" destId="{A173E902-F04D-4561-9A86-9F142CD31974}" srcOrd="2" destOrd="0" parTransId="{0A026D30-5D4B-48CF-9AE5-87F40B1AFA72}" sibTransId="{F121F381-EEC7-4C97-A091-99F5CC85C9AA}"/>
    <dgm:cxn modelId="{F0980241-1553-48C3-BC22-ED036B00CF23}" type="presOf" srcId="{1E74876D-45E7-4253-8410-1DC8C923768E}" destId="{6D969731-ECAE-4471-BBA5-D6EC9238A3B7}" srcOrd="0" destOrd="0" presId="urn:microsoft.com/office/officeart/2005/8/layout/vProcess5"/>
    <dgm:cxn modelId="{1B527B45-B50E-4755-849A-67BBD43B1D42}" type="presOf" srcId="{A173E902-F04D-4561-9A86-9F142CD31974}" destId="{B44C61AC-7C7A-4FB8-8292-650B2BC9D7BF}" srcOrd="1" destOrd="0" presId="urn:microsoft.com/office/officeart/2005/8/layout/vProcess5"/>
    <dgm:cxn modelId="{CF98C147-BAED-4C89-98C8-7B73CD937723}" type="presOf" srcId="{2A65C497-5743-444C-9883-D4D0515CF10A}" destId="{4558B85A-F35E-4DB9-A61A-E4B3917D1FA7}" srcOrd="1" destOrd="0" presId="urn:microsoft.com/office/officeart/2005/8/layout/vProcess5"/>
    <dgm:cxn modelId="{BBBDF967-2902-4C42-960E-6154E3CD31B5}" type="presOf" srcId="{F121F381-EEC7-4C97-A091-99F5CC85C9AA}" destId="{8B60E0CC-D0BC-48D4-AC49-36CB8F4C8FF6}" srcOrd="0" destOrd="0" presId="urn:microsoft.com/office/officeart/2005/8/layout/vProcess5"/>
    <dgm:cxn modelId="{86DE4C52-5F6F-493F-82D6-79F4AA00F7A9}" type="presOf" srcId="{1018076C-1043-468B-866E-08699F657487}" destId="{E2B3DDC4-CCDE-4366-9F01-E8085FB20575}" srcOrd="1" destOrd="0" presId="urn:microsoft.com/office/officeart/2005/8/layout/vProcess5"/>
    <dgm:cxn modelId="{2B376C53-8F00-44CA-BE7A-D4F92712CE24}" type="presOf" srcId="{979E8A0A-C6E4-4237-9586-ED6C10107DC4}" destId="{86218FAE-22AB-4862-BBF7-60C43138D2C3}" srcOrd="0" destOrd="0" presId="urn:microsoft.com/office/officeart/2005/8/layout/vProcess5"/>
    <dgm:cxn modelId="{5B595459-DD2D-4624-9C8A-98184561DB1A}" type="presOf" srcId="{755C7A9C-CC19-494F-BC05-32590389DC00}" destId="{2DB749DD-F20E-4B43-BC74-326D10AFB0DF}" srcOrd="0" destOrd="0" presId="urn:microsoft.com/office/officeart/2005/8/layout/vProcess5"/>
    <dgm:cxn modelId="{E2F5E984-315E-4AEF-A706-A55BB9CDC531}" srcId="{7597999F-CF09-44A1-8C87-05C2E67A2E11}" destId="{1E74876D-45E7-4253-8410-1DC8C923768E}" srcOrd="3" destOrd="0" parTransId="{4E48153A-5DCC-4F48-B245-A9E75F3BE252}" sibTransId="{45B967A5-2F0E-4418-B9A2-4E5FF19E424A}"/>
    <dgm:cxn modelId="{61A33CA0-C01E-4FD0-B47A-9BDCBF34F77B}" type="presOf" srcId="{1018076C-1043-468B-866E-08699F657487}" destId="{1897C7BA-684D-4FAD-A5F6-E69CAABC4689}" srcOrd="0" destOrd="0" presId="urn:microsoft.com/office/officeart/2005/8/layout/vProcess5"/>
    <dgm:cxn modelId="{72D864AB-6243-4BCE-A4DE-1D255DA9BF6F}" srcId="{7597999F-CF09-44A1-8C87-05C2E67A2E11}" destId="{2A65C497-5743-444C-9883-D4D0515CF10A}" srcOrd="0" destOrd="0" parTransId="{1543FDE6-6F3E-4035-970C-E628E255EC84}" sibTransId="{755C7A9C-CC19-494F-BC05-32590389DC00}"/>
    <dgm:cxn modelId="{47BC4BB2-F011-4FF8-9766-7BA962A74BA0}" type="presOf" srcId="{7597999F-CF09-44A1-8C87-05C2E67A2E11}" destId="{7E77D44D-F4A7-40AD-A766-52174068DD28}" srcOrd="0" destOrd="0" presId="urn:microsoft.com/office/officeart/2005/8/layout/vProcess5"/>
    <dgm:cxn modelId="{2B2CC1CB-7379-411A-9490-FC682DF9470B}" type="presOf" srcId="{1E74876D-45E7-4253-8410-1DC8C923768E}" destId="{B77DC0BD-F070-472F-9ED6-145647CC9455}" srcOrd="1" destOrd="0" presId="urn:microsoft.com/office/officeart/2005/8/layout/vProcess5"/>
    <dgm:cxn modelId="{55C6B6DD-5BC9-4928-AA2B-BC49A7D7F8F5}" type="presOf" srcId="{2A65C497-5743-444C-9883-D4D0515CF10A}" destId="{2F687E90-6469-47ED-98DC-33180B4044C2}" srcOrd="0" destOrd="0" presId="urn:microsoft.com/office/officeart/2005/8/layout/vProcess5"/>
    <dgm:cxn modelId="{7D8288E9-389D-4460-A7D6-C29F6F105D51}" type="presOf" srcId="{A173E902-F04D-4561-9A86-9F142CD31974}" destId="{A2205FC0-540F-479F-A982-9D0DE6C0EFB9}" srcOrd="0" destOrd="0" presId="urn:microsoft.com/office/officeart/2005/8/layout/vProcess5"/>
    <dgm:cxn modelId="{F6E076F7-B971-4ABA-80A0-D360F8330D69}" srcId="{7597999F-CF09-44A1-8C87-05C2E67A2E11}" destId="{1018076C-1043-468B-866E-08699F657487}" srcOrd="1" destOrd="0" parTransId="{ED5B5AB4-660E-4B3F-8292-C4F4BDDA2C1E}" sibTransId="{979E8A0A-C6E4-4237-9586-ED6C10107DC4}"/>
    <dgm:cxn modelId="{847A2112-16D3-42CA-A7C7-3300D0257D67}" type="presParOf" srcId="{7E77D44D-F4A7-40AD-A766-52174068DD28}" destId="{C402CB9F-0307-4E69-B1F1-DADB42305340}" srcOrd="0" destOrd="0" presId="urn:microsoft.com/office/officeart/2005/8/layout/vProcess5"/>
    <dgm:cxn modelId="{7A63AE27-44BE-4FCF-8C4B-EC91CB3D622D}" type="presParOf" srcId="{7E77D44D-F4A7-40AD-A766-52174068DD28}" destId="{2F687E90-6469-47ED-98DC-33180B4044C2}" srcOrd="1" destOrd="0" presId="urn:microsoft.com/office/officeart/2005/8/layout/vProcess5"/>
    <dgm:cxn modelId="{616D1EA8-DCF7-47FF-A89C-BC05E3E824A2}" type="presParOf" srcId="{7E77D44D-F4A7-40AD-A766-52174068DD28}" destId="{1897C7BA-684D-4FAD-A5F6-E69CAABC4689}" srcOrd="2" destOrd="0" presId="urn:microsoft.com/office/officeart/2005/8/layout/vProcess5"/>
    <dgm:cxn modelId="{E6BA9CFC-EB12-4858-8171-B18CD1C0CBC8}" type="presParOf" srcId="{7E77D44D-F4A7-40AD-A766-52174068DD28}" destId="{A2205FC0-540F-479F-A982-9D0DE6C0EFB9}" srcOrd="3" destOrd="0" presId="urn:microsoft.com/office/officeart/2005/8/layout/vProcess5"/>
    <dgm:cxn modelId="{1BD39E2F-CD14-459E-B874-16BF23255DA8}" type="presParOf" srcId="{7E77D44D-F4A7-40AD-A766-52174068DD28}" destId="{6D969731-ECAE-4471-BBA5-D6EC9238A3B7}" srcOrd="4" destOrd="0" presId="urn:microsoft.com/office/officeart/2005/8/layout/vProcess5"/>
    <dgm:cxn modelId="{9BDA9F5C-111D-40CB-8377-6D0686C36D1C}" type="presParOf" srcId="{7E77D44D-F4A7-40AD-A766-52174068DD28}" destId="{2DB749DD-F20E-4B43-BC74-326D10AFB0DF}" srcOrd="5" destOrd="0" presId="urn:microsoft.com/office/officeart/2005/8/layout/vProcess5"/>
    <dgm:cxn modelId="{F149B8D4-7271-4696-9E4C-67120D26D0D2}" type="presParOf" srcId="{7E77D44D-F4A7-40AD-A766-52174068DD28}" destId="{86218FAE-22AB-4862-BBF7-60C43138D2C3}" srcOrd="6" destOrd="0" presId="urn:microsoft.com/office/officeart/2005/8/layout/vProcess5"/>
    <dgm:cxn modelId="{528843F9-9D75-4C62-A7DA-EC2E00326874}" type="presParOf" srcId="{7E77D44D-F4A7-40AD-A766-52174068DD28}" destId="{8B60E0CC-D0BC-48D4-AC49-36CB8F4C8FF6}" srcOrd="7" destOrd="0" presId="urn:microsoft.com/office/officeart/2005/8/layout/vProcess5"/>
    <dgm:cxn modelId="{2D1E24EE-6993-476F-9E23-DCA6E59AA359}" type="presParOf" srcId="{7E77D44D-F4A7-40AD-A766-52174068DD28}" destId="{4558B85A-F35E-4DB9-A61A-E4B3917D1FA7}" srcOrd="8" destOrd="0" presId="urn:microsoft.com/office/officeart/2005/8/layout/vProcess5"/>
    <dgm:cxn modelId="{9B0B2386-B1DD-496C-98D8-1FB818CB7C0F}" type="presParOf" srcId="{7E77D44D-F4A7-40AD-A766-52174068DD28}" destId="{E2B3DDC4-CCDE-4366-9F01-E8085FB20575}" srcOrd="9" destOrd="0" presId="urn:microsoft.com/office/officeart/2005/8/layout/vProcess5"/>
    <dgm:cxn modelId="{0C1108D9-7FAC-4D13-A200-CF2A7EC83D72}" type="presParOf" srcId="{7E77D44D-F4A7-40AD-A766-52174068DD28}" destId="{B44C61AC-7C7A-4FB8-8292-650B2BC9D7BF}" srcOrd="10" destOrd="0" presId="urn:microsoft.com/office/officeart/2005/8/layout/vProcess5"/>
    <dgm:cxn modelId="{4CB4AEC6-04C7-40F5-807E-772BFD4F25A2}" type="presParOf" srcId="{7E77D44D-F4A7-40AD-A766-52174068DD28}" destId="{B77DC0BD-F070-472F-9ED6-145647CC945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15678-F47F-44EF-9934-6B5F0F34A4E2}">
      <dsp:nvSpPr>
        <dsp:cNvPr id="0" name=""/>
        <dsp:cNvSpPr/>
      </dsp:nvSpPr>
      <dsp:spPr>
        <a:xfrm>
          <a:off x="88261" y="1195337"/>
          <a:ext cx="1516255" cy="151625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D47DB2C-3E54-455D-BEB2-E1CE69F6002B}">
      <dsp:nvSpPr>
        <dsp:cNvPr id="0" name=""/>
        <dsp:cNvSpPr/>
      </dsp:nvSpPr>
      <dsp:spPr>
        <a:xfrm>
          <a:off x="406675" y="1513751"/>
          <a:ext cx="879428" cy="8794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FA9C7D5-46B1-4EF8-AADC-BBB381571B97}">
      <dsp:nvSpPr>
        <dsp:cNvPr id="0" name=""/>
        <dsp:cNvSpPr/>
      </dsp:nvSpPr>
      <dsp:spPr>
        <a:xfrm>
          <a:off x="1929429" y="1195337"/>
          <a:ext cx="3574031" cy="1516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Find two referents that are mentioned </a:t>
          </a:r>
          <a:r>
            <a:rPr lang="en-US" sz="2500" b="1" kern="1200" dirty="0"/>
            <a:t>at least four times</a:t>
          </a:r>
          <a:r>
            <a:rPr lang="en-US" sz="2500" kern="1200" dirty="0"/>
            <a:t>: One animate (i.e. human/animal), one inanimate</a:t>
          </a:r>
        </a:p>
      </dsp:txBody>
      <dsp:txXfrm>
        <a:off x="1929429" y="1195337"/>
        <a:ext cx="3574031" cy="1516255"/>
      </dsp:txXfrm>
    </dsp:sp>
    <dsp:sp modelId="{BE8EE3E8-B5FE-4F62-B241-F5C8C33C79AD}">
      <dsp:nvSpPr>
        <dsp:cNvPr id="0" name=""/>
        <dsp:cNvSpPr/>
      </dsp:nvSpPr>
      <dsp:spPr>
        <a:xfrm>
          <a:off x="6126208" y="1195337"/>
          <a:ext cx="1516255" cy="151625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783AFA3-19E8-40C7-8299-B5D86FBA65CF}">
      <dsp:nvSpPr>
        <dsp:cNvPr id="0" name=""/>
        <dsp:cNvSpPr/>
      </dsp:nvSpPr>
      <dsp:spPr>
        <a:xfrm>
          <a:off x="6444622" y="1513751"/>
          <a:ext cx="879428" cy="8794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3A97D6F-DB5C-46A4-A334-60609524F6E9}">
      <dsp:nvSpPr>
        <dsp:cNvPr id="0" name=""/>
        <dsp:cNvSpPr/>
      </dsp:nvSpPr>
      <dsp:spPr>
        <a:xfrm>
          <a:off x="7967375" y="1195337"/>
          <a:ext cx="3574031" cy="15162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Create two trails and observe how the length of individual mentions (tracks) change over the course of the trail</a:t>
          </a:r>
        </a:p>
      </dsp:txBody>
      <dsp:txXfrm>
        <a:off x="7967375" y="1195337"/>
        <a:ext cx="3574031" cy="15162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C4472-AD62-47C8-B098-7D75A8915379}">
      <dsp:nvSpPr>
        <dsp:cNvPr id="0" name=""/>
        <dsp:cNvSpPr/>
      </dsp:nvSpPr>
      <dsp:spPr>
        <a:xfrm>
          <a:off x="0" y="316740"/>
          <a:ext cx="6900512" cy="18852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37388" rIns="53555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HK" sz="2100" kern="1200" dirty="0"/>
            <a:t>Noun phrase with relative clause: </a:t>
          </a:r>
          <a:r>
            <a:rPr lang="en-US" altLang="zh-HK" sz="2100" i="1" kern="1200" dirty="0"/>
            <a:t>The person who stole the watch</a:t>
          </a:r>
          <a:endParaRPr lang="zh-HK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HK" sz="2100" kern="1200" dirty="0"/>
            <a:t>Noun phrase with adjective: </a:t>
          </a:r>
          <a:r>
            <a:rPr lang="en-US" altLang="zh-HK" sz="2100" i="1" kern="1200" dirty="0"/>
            <a:t>The funny person</a:t>
          </a:r>
          <a:r>
            <a:rPr lang="en-US" altLang="zh-HK" sz="2100" kern="1200" dirty="0"/>
            <a:t> </a:t>
          </a:r>
          <a:endParaRPr lang="zh-HK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HK" sz="2100" kern="1200" dirty="0"/>
            <a:t>Proper name: </a:t>
          </a:r>
          <a:r>
            <a:rPr lang="en-US" altLang="zh-HK" sz="2100" i="1" kern="1200" dirty="0"/>
            <a:t>Mary</a:t>
          </a:r>
          <a:endParaRPr lang="zh-HK" altLang="en-US" sz="2100" kern="1200" dirty="0"/>
        </a:p>
      </dsp:txBody>
      <dsp:txXfrm>
        <a:off x="0" y="316740"/>
        <a:ext cx="6900512" cy="1885275"/>
      </dsp:txXfrm>
    </dsp:sp>
    <dsp:sp modelId="{686E1C7D-A101-4D83-B194-259251132E6D}">
      <dsp:nvSpPr>
        <dsp:cNvPr id="0" name=""/>
        <dsp:cNvSpPr/>
      </dsp:nvSpPr>
      <dsp:spPr>
        <a:xfrm>
          <a:off x="345025" y="6780"/>
          <a:ext cx="4830358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500" kern="1200" dirty="0"/>
            <a:t>Full noun phrases</a:t>
          </a:r>
          <a:endParaRPr lang="zh-HK" altLang="en-US" sz="2500" kern="1200" dirty="0"/>
        </a:p>
      </dsp:txBody>
      <dsp:txXfrm>
        <a:off x="375287" y="37042"/>
        <a:ext cx="4769834" cy="559396"/>
      </dsp:txXfrm>
    </dsp:sp>
    <dsp:sp modelId="{8B447712-8F7A-4ED7-A0BE-9A8A1FCCF56B}">
      <dsp:nvSpPr>
        <dsp:cNvPr id="0" name=""/>
        <dsp:cNvSpPr/>
      </dsp:nvSpPr>
      <dsp:spPr>
        <a:xfrm>
          <a:off x="0" y="2625375"/>
          <a:ext cx="6900512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37388" rIns="53555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HK" sz="2100" kern="1200" dirty="0"/>
            <a:t>Demonstrative pronoun: </a:t>
          </a:r>
          <a:r>
            <a:rPr lang="en-US" altLang="zh-HK" sz="2100" i="1" kern="1200" dirty="0"/>
            <a:t>That</a:t>
          </a:r>
          <a:r>
            <a:rPr lang="en-US" altLang="zh-HK" sz="2100" i="0" kern="1200" dirty="0"/>
            <a:t>, </a:t>
          </a:r>
          <a:r>
            <a:rPr lang="en-US" altLang="zh-HK" sz="2100" i="1" kern="1200" dirty="0"/>
            <a:t>these</a:t>
          </a:r>
          <a:endParaRPr lang="zh-HK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100" kern="1200" dirty="0"/>
            <a:t>Personal pronoun:</a:t>
          </a:r>
          <a:r>
            <a:rPr lang="zh-TW" altLang="en-US" sz="2100" kern="1200" dirty="0"/>
            <a:t> </a:t>
          </a:r>
          <a:r>
            <a:rPr lang="en-US" altLang="zh-TW" sz="2100" i="1" kern="1200" dirty="0"/>
            <a:t>She</a:t>
          </a:r>
          <a:r>
            <a:rPr lang="en-US" altLang="zh-TW" sz="2100" i="0" kern="1200" dirty="0"/>
            <a:t>, </a:t>
          </a:r>
          <a:r>
            <a:rPr lang="en-US" altLang="zh-TW" sz="2100" i="1" kern="1200" dirty="0"/>
            <a:t>it</a:t>
          </a:r>
          <a:endParaRPr lang="zh-HK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HK" altLang="en-US" sz="2100" kern="1200" dirty="0"/>
        </a:p>
      </dsp:txBody>
      <dsp:txXfrm>
        <a:off x="0" y="2625375"/>
        <a:ext cx="6900512" cy="1587600"/>
      </dsp:txXfrm>
    </dsp:sp>
    <dsp:sp modelId="{4BBB8B15-A753-4AB6-993D-59118B7D9888}">
      <dsp:nvSpPr>
        <dsp:cNvPr id="0" name=""/>
        <dsp:cNvSpPr/>
      </dsp:nvSpPr>
      <dsp:spPr>
        <a:xfrm>
          <a:off x="345025" y="2315415"/>
          <a:ext cx="4830358" cy="6199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500" kern="1200" dirty="0"/>
            <a:t>Pronouns</a:t>
          </a:r>
          <a:endParaRPr lang="zh-HK" altLang="en-US" sz="2500" kern="1200" dirty="0"/>
        </a:p>
      </dsp:txBody>
      <dsp:txXfrm>
        <a:off x="375287" y="2345677"/>
        <a:ext cx="4769834" cy="559396"/>
      </dsp:txXfrm>
    </dsp:sp>
    <dsp:sp modelId="{A303F796-9BE4-433E-9041-C6271117FEDB}">
      <dsp:nvSpPr>
        <dsp:cNvPr id="0" name=""/>
        <dsp:cNvSpPr/>
      </dsp:nvSpPr>
      <dsp:spPr>
        <a:xfrm>
          <a:off x="0" y="4636335"/>
          <a:ext cx="6900512" cy="893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37388" rIns="53555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HK" sz="2100" kern="1200" dirty="0"/>
            <a:t>Can we go smaller?</a:t>
          </a:r>
          <a:endParaRPr lang="zh-HK" altLang="en-US" sz="2100" kern="1200" dirty="0"/>
        </a:p>
      </dsp:txBody>
      <dsp:txXfrm>
        <a:off x="0" y="4636335"/>
        <a:ext cx="6900512" cy="893025"/>
      </dsp:txXfrm>
    </dsp:sp>
    <dsp:sp modelId="{6135E214-828A-43F0-BDD6-117ECA8AB117}">
      <dsp:nvSpPr>
        <dsp:cNvPr id="0" name=""/>
        <dsp:cNvSpPr/>
      </dsp:nvSpPr>
      <dsp:spPr>
        <a:xfrm>
          <a:off x="345025" y="4326375"/>
          <a:ext cx="4830358" cy="6199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2500" kern="1200" dirty="0"/>
            <a:t>?</a:t>
          </a:r>
          <a:endParaRPr lang="zh-HK" altLang="en-US" sz="2500" kern="1200" dirty="0"/>
        </a:p>
      </dsp:txBody>
      <dsp:txXfrm>
        <a:off x="375287" y="4356637"/>
        <a:ext cx="4769834" cy="5593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87E90-6469-47ED-98DC-33180B4044C2}">
      <dsp:nvSpPr>
        <dsp:cNvPr id="0" name=""/>
        <dsp:cNvSpPr/>
      </dsp:nvSpPr>
      <dsp:spPr>
        <a:xfrm>
          <a:off x="0" y="0"/>
          <a:ext cx="9604744" cy="11555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Find one example of a zero in SBC007 that we haven’t discussed</a:t>
          </a:r>
        </a:p>
      </dsp:txBody>
      <dsp:txXfrm>
        <a:off x="33845" y="33845"/>
        <a:ext cx="8260175" cy="1087856"/>
      </dsp:txXfrm>
    </dsp:sp>
    <dsp:sp modelId="{1897C7BA-684D-4FAD-A5F6-E69CAABC4689}">
      <dsp:nvSpPr>
        <dsp:cNvPr id="0" name=""/>
        <dsp:cNvSpPr/>
      </dsp:nvSpPr>
      <dsp:spPr>
        <a:xfrm>
          <a:off x="804397" y="1073905"/>
          <a:ext cx="9604744" cy="15264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Create a coreference chain, including all mentions of the same referent within ten IUs</a:t>
          </a:r>
          <a:br>
            <a:rPr lang="en-US" sz="2800" kern="1200" dirty="0"/>
          </a:br>
          <a:r>
            <a:rPr lang="en-US" sz="2800" kern="1200" dirty="0"/>
            <a:t>(i.e. if the zero is on line 20, do lines 10-30)</a:t>
          </a:r>
        </a:p>
      </dsp:txBody>
      <dsp:txXfrm>
        <a:off x="849104" y="1118612"/>
        <a:ext cx="7959828" cy="1436993"/>
      </dsp:txXfrm>
    </dsp:sp>
    <dsp:sp modelId="{A2205FC0-540F-479F-A982-9D0DE6C0EFB9}">
      <dsp:nvSpPr>
        <dsp:cNvPr id="0" name=""/>
        <dsp:cNvSpPr/>
      </dsp:nvSpPr>
      <dsp:spPr>
        <a:xfrm>
          <a:off x="1596788" y="2535802"/>
          <a:ext cx="9604744" cy="154652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Tell your partner a) why you think the speaker did not mention the referent specifically, and b) how you think the listener might figure out the referent</a:t>
          </a:r>
        </a:p>
      </dsp:txBody>
      <dsp:txXfrm>
        <a:off x="1642084" y="2581098"/>
        <a:ext cx="7970656" cy="1455933"/>
      </dsp:txXfrm>
    </dsp:sp>
    <dsp:sp modelId="{6D969731-ECAE-4471-BBA5-D6EC9238A3B7}">
      <dsp:nvSpPr>
        <dsp:cNvPr id="0" name=""/>
        <dsp:cNvSpPr/>
      </dsp:nvSpPr>
      <dsp:spPr>
        <a:xfrm>
          <a:off x="2401186" y="4096937"/>
          <a:ext cx="9604744" cy="11555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Bonus: Why did the speaker not use a zero in other cases?</a:t>
          </a:r>
        </a:p>
      </dsp:txBody>
      <dsp:txXfrm>
        <a:off x="2435031" y="4130782"/>
        <a:ext cx="7981552" cy="1087856"/>
      </dsp:txXfrm>
    </dsp:sp>
    <dsp:sp modelId="{2DB749DD-F20E-4B43-BC74-326D10AFB0DF}">
      <dsp:nvSpPr>
        <dsp:cNvPr id="0" name=""/>
        <dsp:cNvSpPr/>
      </dsp:nvSpPr>
      <dsp:spPr>
        <a:xfrm>
          <a:off x="8853639" y="885043"/>
          <a:ext cx="751105" cy="75110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9022638" y="885043"/>
        <a:ext cx="413107" cy="565207"/>
      </dsp:txXfrm>
    </dsp:sp>
    <dsp:sp modelId="{86218FAE-22AB-4862-BBF7-60C43138D2C3}">
      <dsp:nvSpPr>
        <dsp:cNvPr id="0" name=""/>
        <dsp:cNvSpPr/>
      </dsp:nvSpPr>
      <dsp:spPr>
        <a:xfrm>
          <a:off x="9658036" y="2250689"/>
          <a:ext cx="751105" cy="75110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9827035" y="2250689"/>
        <a:ext cx="413107" cy="565207"/>
      </dsp:txXfrm>
    </dsp:sp>
    <dsp:sp modelId="{8B60E0CC-D0BC-48D4-AC49-36CB8F4C8FF6}">
      <dsp:nvSpPr>
        <dsp:cNvPr id="0" name=""/>
        <dsp:cNvSpPr/>
      </dsp:nvSpPr>
      <dsp:spPr>
        <a:xfrm>
          <a:off x="10450428" y="3616335"/>
          <a:ext cx="751105" cy="75110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10619427" y="3616335"/>
        <a:ext cx="413107" cy="5652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9T12:36:02.4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272 290,'0'4,"1"0,0 0,0 1,0-1,0 0,1-1,-1 1,1 0,0 0,4 5,27 33,-29-38,1 1,0-1,0 0,1 0,-1-1,1 1,0-1,0-1,0 1,0-1,0 0,1 0,-1-1,1 0,-1 0,1 0,-1-1,1 0,-1 0,1-1,-1 0,1 0,9-3,-14 3,1-1,-1 1,0-1,0 1,0-1,0 0,0 0,0 0,0 0,-1 0,1 0,-1-1,1 1,-1 0,0-1,0 1,0-1,0 1,-1-1,1-4,1-6,0 1,-2-1,0-14,0 14,0-22,1 10,-1-1,-1 1,-9-45,8 64,0-1,-1 1,0 0,0 0,0 0,-1 0,0 0,0 1,-1 0,1 0,-1 0,0 0,-1 1,1 0,-1 0,0 0,1 1,-2-1,1 2,0-1,-1 1,1 0,-1 0,0 0,1 1,-1 0,0 1,0-1,0 1,1 1,-1-1,0 1,0 1,0-1,-10 5,9-3,1 1,0 0,0 1,0 0,1 0,0 0,0 1,0 0,1 0,-8 11,-2 6,-21 45,21-37,14-30,-103 225,93-198,2-1,1 2,2-1,0 1,2 0,-1 44,5-68,0 0,1 0,-1 0,1-1,0 1,0 0,0-1,1 1,0 0,0-1,0 0,0 1,4 4,-4-6,1-1,0 1,0-1,0 1,0-1,0 0,1 0,-1-1,1 1,-1-1,1 1,-1-1,1 0,0 0,0-1,-1 1,6-1,-5 1,0-1,0 0,1 0,-1 0,0 0,1-1,-1 0,0 0,0 0,0 0,0-1,0 0,0 1,0-2,0 1,5-4,-4 1,0-1,0 1,-1-1,0 0,0 0,0 0,-1-1,1 1,1-9,-1 5,39-107,-37 96,-1 1,0-1,2-40,-7 37,-2 0,0 0,-1 1,-1-1,-8-25,2 27,4 18,-1 14,2 10,2 1,0 0,2 0,1 39,0-23,1 175,-1-211,0 1,0-1,0 0,0 1,1-1,-1 1,0-1,0 0,1 0,-1 1,1-1,0 2,-1-3,0 0,1 0,-1 0,0 0,0 0,1 0,-1 1,0-1,0 0,1 0,-1 0,0 0,0 0,1 0,-1 0,0 0,0 0,1 0,-1 0,0 0,0 0,0-1,1 1,-1 0,0 0,0 0,1 0,-1 0,0 0,0-1,0 1,1 0,-1 0,0 0,0 0,0-1,20-30,-7 6,-1-1,-1 0,-1-1,-2 0,-1 0,-1-1,-1 0,-1 0,-2-1,-1 1,-3-39,-3 41,5 25,0 0,0 0,0 1,0-1,0 0,-1 0,1 0,0 0,-1 0,1 1,0-1,-1 0,1 0,-1 0,1 1,-1-1,0 0,1 1,-1-1,0 1,1-1,-1 0,0 1,-1-1,1 1,0 1,1-1,-1 1,1-1,-1 1,0-1,1 1,0 0,-1-1,1 1,-1 0,1-1,0 1,-1 0,1 0,0-1,0 1,0 0,-1 0,1-1,0 2,-2 21,2-19,-2 18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1-19T12:36:05.0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0 182,'1'11,"0"0,1 0,0 0,5 15,0 4,6 21,1 0,3-1,1-1,3 0,2-2,30 46,-37-60,4 8,-19-39,0 0,1 0,-1 0,1 0,-1 0,1 0,0 0,0-1,0 1,0-1,0 1,4 1,-5-3,-1 0,1 0,-1 0,1 0,-1 0,1 0,0 0,-1 0,1 0,-1 0,1 0,-1 0,1 0,0-1,-1 1,1 0,-1 0,1-1,-1 1,1 0,-1-1,0 1,1-1,-1 1,1 0,-1-1,0 1,1-1,-1 1,0-1,1 1,-1-1,0 1,0-1,0 0,0 1,1-1,-1 0,5-26,-5 25,4-38,-3 0,-1-1,-2 1,-10-53,-44-155,53 236,-1 0,0 1,0 0,-1 0,-1 0,0 0,0 1,-1 0,-11-12,17 21,1 0,-1 0,0 0,1 1,-1-1,0 0,0 0,0 1,0-1,1 1,-1-1,0 1,0-1,0 1,0 0,0-1,-1 1,1 0,-1 0,2 0,-1 0,0 0,1 1,-1-1,1 0,-1 1,1-1,-1 1,1-1,-1 0,1 1,-1-1,1 1,0-1,-1 1,1 0,0-1,-1 1,1-1,0 1,0-1,-1 2,0 6,-1-1,2 0,-1 1,1 7,0-10,0 5,4 191,-2-188,1-1,0 0,0 0,1 0,1 0,0-1,13 20,-18-30,0 0,0-1,1 1,-1 0,0-1,0 1,1-1,-1 1,1-1,-1 1,0-1,1 1,-1-1,1 1,-1-1,1 1,0-1,-1 0,1 1,-1-1,1 0,0 0,-1 1,1-1,-1 0,1 0,0 0,-1 0,1 0,0 0,-1 0,1 0,0 0,-1 0,1 0,0 0,-1-1,1 1,0 0,-1 0,1-1,-1 1,1 0,-1-1,1 1,-1 0,1-1,-1 1,1-1,3-4,-1 1,1-1,-1 0,4-9,-6 13,17-42,-1-1,-2-1,-2-1,7-47,-15 64,0 1,-2-1,-2 0,-1-40,0 94,-1 0,-1 0,-1 0,-1 0,-1 0,-15 40,-55 152,52-154,-4 1,21-52,0 1,1-1,1 1,-6 24,11-61,1-37,-3 56,1 0,-1 1,1-1,-1 1,-1-1,1 1,-1 0,1-1,-1 1,-3-5,4 8,0 0,1 0,-1 0,1 0,-1 0,0 0,0 1,1-1,-1 0,0 0,0 1,0-1,0 1,0-1,0 1,0-1,0 1,0-1,0 1,0 0,0 0,0 0,0-1,0 1,0 0,0 0,0 0,0 1,-1-1,1 0,0 0,-1 1,0 0,0 0,0 1,1-1,-1 0,1 1,-1-1,1 1,0-1,-1 1,1 0,0 0,0-1,0 1,0 0,0 0,0 3,-2 9,0 1,1 0,0 0,2-1,0 24,1-22,-1 1,0-1,-6 31,6-46,0-1,0 1,0-1,0 1,0-1,0 1,0-1,-1 1,1-1,0 1,0-1,0 1,0-1,-1 1,1-1,0 1,0-1,-1 0,1 1,0-1,-1 0,1 1,0-1,-1 0,1 1,-1-1,1 0,0 0,-1 1,1-1,-1 0,1 0,-1 0,0 1,-3-6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53662C-7F0E-43BB-A567-1B182FBD6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42B2369-4987-44CF-AE9A-B8BF82897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396CF9-CB66-49DE-B1A4-A9D7FA18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4A8E-46DC-4EEC-AA95-5587BB67D682}" type="datetimeFigureOut">
              <a:rPr lang="zh-HK" altLang="en-US" smtClean="0"/>
              <a:t>25/1/2023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6BAE9B-F922-431E-92BC-451811E8B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9944F7-49BE-4712-826C-E8151B6C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9EB1-2C07-49D6-9653-31A521A491C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37599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67FAA9-22D0-4E46-B933-1BA3AFA89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4736438-9B45-4E02-8ACB-4C3BCC1F4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29A068-59A6-4FB7-BB15-9DBE9A996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4A8E-46DC-4EEC-AA95-5587BB67D682}" type="datetimeFigureOut">
              <a:rPr lang="zh-HK" altLang="en-US" smtClean="0"/>
              <a:t>25/1/2023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0132F1-1463-47DE-90AB-2130ABAE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56F532-6390-4844-8B47-664A7CC4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9EB1-2C07-49D6-9653-31A521A491C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8189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926228-0E03-4E01-BA27-9A73899E4E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12AFDF7-7476-4905-B319-7D6AC8F13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3A0FE4-714D-4894-82AD-DF31CB4AC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4A8E-46DC-4EEC-AA95-5587BB67D682}" type="datetimeFigureOut">
              <a:rPr lang="zh-HK" altLang="en-US" smtClean="0"/>
              <a:t>25/1/2023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D598E7-DE01-4CE9-9A27-EB14F3B25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B28E15-822D-4127-9513-97E264BC9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9EB1-2C07-49D6-9653-31A521A491C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550883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4E0FE6-A4FD-448F-9CB9-3932A5760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C0149A-2D87-455E-AC0B-008C4AF7E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5E6585-DB96-4358-A580-0B6E3A4C5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4A8E-46DC-4EEC-AA95-5587BB67D682}" type="datetimeFigureOut">
              <a:rPr lang="zh-HK" altLang="en-US" smtClean="0"/>
              <a:t>25/1/2023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1A05F67-4214-47E6-A8D0-DEEA1C10E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9BE9B2-EBDD-4CBB-A8B8-8FC12FE9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9EB1-2C07-49D6-9653-31A521A491C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50208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735774-52FA-4B9B-9858-83CE0E871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0FA4F2-4D9F-433C-9FA6-1B9B4D1F7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BB8415-F5A2-4D58-82D1-CE685F2F4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4A8E-46DC-4EEC-AA95-5587BB67D682}" type="datetimeFigureOut">
              <a:rPr lang="zh-HK" altLang="en-US" smtClean="0"/>
              <a:t>25/1/2023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0D4CD23-C714-47C5-8FCA-339DF3DE5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C8CB2C-A975-4498-8036-AB2762479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9EB1-2C07-49D6-9653-31A521A491C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0051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AEE076-2456-4EB5-9E96-18899495A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2C6438-7F69-4484-847A-7DBCF9FF6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54D2B54-E6B6-4DB7-B6C6-721A2BC89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FDCE8E3-4B81-4398-98D6-23C30DA1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4A8E-46DC-4EEC-AA95-5587BB67D682}" type="datetimeFigureOut">
              <a:rPr lang="zh-HK" altLang="en-US" smtClean="0"/>
              <a:t>25/1/2023</a:t>
            </a:fld>
            <a:endParaRPr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A52F5CB-CB53-43C5-A0C3-9FE746B0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04FEE96-22AF-415D-8E3E-007365CF0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9EB1-2C07-49D6-9653-31A521A491C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88490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F6C4C1-A12E-42F4-92D1-179F224A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46091EC-B19B-4C70-B704-AC6922265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054E9F-DE5A-4F6F-AE12-ABF0F724B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83F2CDC-876F-461E-9BFF-4B6C228CD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0FF695D-5D03-4DC4-872C-02767886EA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51BBCB4-4D59-4DF6-90EE-D827BED2E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4A8E-46DC-4EEC-AA95-5587BB67D682}" type="datetimeFigureOut">
              <a:rPr lang="zh-HK" altLang="en-US" smtClean="0"/>
              <a:t>25/1/2023</a:t>
            </a:fld>
            <a:endParaRPr lang="zh-HK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C60D301-DE64-41C0-B532-3F830D14E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39B6836-432A-472C-A772-33EBBA2F1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9EB1-2C07-49D6-9653-31A521A491C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22474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5C2DC6-5D87-466D-A2AA-387F910C7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5909376-4C3D-406B-90B8-7F4AED8E8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4A8E-46DC-4EEC-AA95-5587BB67D682}" type="datetimeFigureOut">
              <a:rPr lang="zh-HK" altLang="en-US" smtClean="0"/>
              <a:t>25/1/2023</a:t>
            </a:fld>
            <a:endParaRPr lang="zh-HK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6EDD5E4-FC00-4E07-B38A-41AD86578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BF4DE54-7E6E-4091-926B-92A1623CF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9EB1-2C07-49D6-9653-31A521A491C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9093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B1B80BD-D3D0-456E-9ACF-85FBC17D3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4A8E-46DC-4EEC-AA95-5587BB67D682}" type="datetimeFigureOut">
              <a:rPr lang="zh-HK" altLang="en-US" smtClean="0"/>
              <a:t>25/1/2023</a:t>
            </a:fld>
            <a:endParaRPr lang="zh-HK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7830E1B-569E-4EEB-9494-41904ABAD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BDAEA2-C2D5-4B09-9C63-9F3DF4F3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9EB1-2C07-49D6-9653-31A521A491C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18247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ACCE31-064A-40E2-B6CD-7CD96625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B4C672-C8A8-4AEE-A561-050DAD3A9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AF404B1-040E-4501-81EE-D0220789E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1494CB5-EED6-4020-93FD-9B347C4D4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4A8E-46DC-4EEC-AA95-5587BB67D682}" type="datetimeFigureOut">
              <a:rPr lang="zh-HK" altLang="en-US" smtClean="0"/>
              <a:t>25/1/2023</a:t>
            </a:fld>
            <a:endParaRPr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4B2895-6209-4942-9646-9F20351E9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69073B4-A7F7-493D-8F1F-741DD9332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9EB1-2C07-49D6-9653-31A521A491C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26709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D9B76A-5845-4688-8030-D1A1EDFEB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23C5BF1-6D50-4984-9BA0-B6D6BB3DC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K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E0D4EE-6F49-4698-A47E-6DAC02123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3D5F8C5-4C7E-455B-B765-04DABD336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4A8E-46DC-4EEC-AA95-5587BB67D682}" type="datetimeFigureOut">
              <a:rPr lang="zh-HK" altLang="en-US" smtClean="0"/>
              <a:t>25/1/2023</a:t>
            </a:fld>
            <a:endParaRPr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D3EC2D5-87C6-4256-A792-AC80C5391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F9726E-0CC9-4E7A-8310-3BF02136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69EB1-2C07-49D6-9653-31A521A491C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24549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5C9D9CF-3D9C-4B22-80CE-8E0BE1775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3B822B-CA44-4E3C-8E78-7BD3C5050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822CCA-A75F-463F-ACC0-F57ACC6F37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94A8E-46DC-4EEC-AA95-5587BB67D682}" type="datetimeFigureOut">
              <a:rPr lang="zh-HK" altLang="en-US" smtClean="0"/>
              <a:t>25/1/2023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1668EB-3232-4095-AC05-6F168DE99B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F75FEA-6C9C-4E81-8F7F-EC98EF132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69EB1-2C07-49D6-9653-31A521A491CC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298925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customXml" Target="../ink/ink2.xml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CB9B06D-F2F2-4D52-9857-E0DB8B73D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altLang="zh-HK" sz="5000"/>
              <a:t>Week 3: Reference tracking and accessibility in Rezonator</a:t>
            </a:r>
            <a:endParaRPr lang="zh-HK" altLang="en-US" sz="500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ADBB668-2585-4159-8074-EC96CAAE0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 altLang="zh-HK"/>
              <a:t>Ryan Ka Yau Lai</a:t>
            </a:r>
          </a:p>
          <a:p>
            <a:pPr algn="l"/>
            <a:r>
              <a:rPr lang="en-US" altLang="zh-HK"/>
              <a:t>University of California, </a:t>
            </a:r>
            <a:r>
              <a:rPr lang="en-US" altLang="zh-TW"/>
              <a:t>Santa Barbara</a:t>
            </a:r>
            <a:endParaRPr lang="zh-HK" altLang="en-US"/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Close-up of hopscotch on a sidewalk">
            <a:extLst>
              <a:ext uri="{FF2B5EF4-FFF2-40B4-BE49-F238E27FC236}">
                <a16:creationId xmlns:a16="http://schemas.microsoft.com/office/drawing/2014/main" id="{072904C4-D865-7D14-8310-30A64AA01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0" r="2433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777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BAAAFA-F5B1-42D3-AD17-BB00AEF1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Changing the entity type of trails</a:t>
            </a:r>
            <a:endParaRPr lang="zh-HK" altLang="en-US" dirty="0"/>
          </a:p>
        </p:txBody>
      </p:sp>
      <p:pic>
        <p:nvPicPr>
          <p:cNvPr id="3" name="Rezonator 1.1.2.2 - sbc007.rez_ 2023-01-16 01-17-20">
            <a:hlinkClick r:id="" action="ppaction://media"/>
            <a:extLst>
              <a:ext uri="{FF2B5EF4-FFF2-40B4-BE49-F238E27FC236}">
                <a16:creationId xmlns:a16="http://schemas.microsoft.com/office/drawing/2014/main" id="{7A52CE34-DE9D-4862-A98F-0480B2DE39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" b="15752"/>
          <a:stretch/>
        </p:blipFill>
        <p:spPr>
          <a:xfrm>
            <a:off x="720000" y="1755839"/>
            <a:ext cx="7213600" cy="412995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11199CE-03D7-4FEC-9361-D061BFF44BA9}"/>
              </a:ext>
            </a:extLst>
          </p:cNvPr>
          <p:cNvSpPr txBox="1"/>
          <p:nvPr/>
        </p:nvSpPr>
        <p:spPr>
          <a:xfrm>
            <a:off x="10242732" y="2616709"/>
            <a:ext cx="148045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Tags</a:t>
            </a:r>
            <a:endParaRPr lang="zh-TW" altLang="en-US" dirty="0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21ED677-A294-415E-8405-C92097747AFA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7853724" y="2795103"/>
            <a:ext cx="2389008" cy="62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D8485A5-16C7-433D-8E80-521D2940E95D}"/>
              </a:ext>
            </a:extLst>
          </p:cNvPr>
          <p:cNvSpPr txBox="1"/>
          <p:nvPr/>
        </p:nvSpPr>
        <p:spPr>
          <a:xfrm>
            <a:off x="8396968" y="1474742"/>
            <a:ext cx="1480457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Field</a:t>
            </a:r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A67C00D-9A4B-4CA2-8064-AEC892780F19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933600" y="1844074"/>
            <a:ext cx="1203597" cy="520181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9B9EFF5D-4852-487D-90E0-9BB6612F12E5}"/>
              </a:ext>
            </a:extLst>
          </p:cNvPr>
          <p:cNvSpPr/>
          <p:nvPr/>
        </p:nvSpPr>
        <p:spPr>
          <a:xfrm>
            <a:off x="6131696" y="2347501"/>
            <a:ext cx="1801904" cy="1081499"/>
          </a:xfrm>
          <a:prstGeom prst="rect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6BDF10D-5AEB-4D8C-BCAB-143011D56A1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933600" y="2801375"/>
            <a:ext cx="2309132" cy="2614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B05565A-BB04-455D-A51C-BDD6C59EAA7E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942692" y="2801375"/>
            <a:ext cx="2300040" cy="5200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39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1E22D4-0BE8-40C4-814B-9C6EB6A3E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006" y="619200"/>
            <a:ext cx="8831988" cy="681586"/>
          </a:xfrm>
        </p:spPr>
        <p:txBody>
          <a:bodyPr wrap="square">
            <a:normAutofit fontScale="90000"/>
          </a:bodyPr>
          <a:lstStyle/>
          <a:p>
            <a:pPr algn="ctr"/>
            <a:r>
              <a:rPr lang="en-US" altLang="zh-HK" dirty="0"/>
              <a:t>Your turn!</a:t>
            </a:r>
            <a:endParaRPr lang="zh-HK" altLang="en-US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F6C9325B-E46A-A1F6-F33E-A5ADF132740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62888" y="815836"/>
          <a:ext cx="11629669" cy="3906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F7653AF6-5E9E-473B-BB66-D1AF8848262D}"/>
              </a:ext>
            </a:extLst>
          </p:cNvPr>
          <p:cNvSpPr/>
          <p:nvPr/>
        </p:nvSpPr>
        <p:spPr>
          <a:xfrm>
            <a:off x="2912221" y="4721997"/>
            <a:ext cx="7162800" cy="1068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Once you’re done, share with your partner what differences you found!</a:t>
            </a:r>
            <a:endParaRPr lang="zh-HK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75399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17AF00-2DBF-4D96-AC45-57EF92A3D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Show/hide and filtering in </a:t>
            </a:r>
            <a:r>
              <a:rPr lang="en-US" altLang="zh-HK" dirty="0" err="1"/>
              <a:t>Rezonator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46C628-DCCE-408D-A83B-02F6F175C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2663825"/>
            <a:ext cx="9134475" cy="2114550"/>
          </a:xfrm>
          <a:prstGeom prst="rect">
            <a:avLst/>
          </a:prstGeom>
        </p:spPr>
      </p:pic>
      <p:sp>
        <p:nvSpPr>
          <p:cNvPr id="6" name="圖說文字: 折線 5">
            <a:extLst>
              <a:ext uri="{FF2B5EF4-FFF2-40B4-BE49-F238E27FC236}">
                <a16:creationId xmlns:a16="http://schemas.microsoft.com/office/drawing/2014/main" id="{157C3463-1CBC-4A4C-8B8E-55ADE3CB21DF}"/>
              </a:ext>
            </a:extLst>
          </p:cNvPr>
          <p:cNvSpPr/>
          <p:nvPr/>
        </p:nvSpPr>
        <p:spPr>
          <a:xfrm>
            <a:off x="3789363" y="1690688"/>
            <a:ext cx="4247832" cy="876300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Filtering: Show only some rows relevant to the trail</a:t>
            </a:r>
          </a:p>
        </p:txBody>
      </p:sp>
      <p:sp>
        <p:nvSpPr>
          <p:cNvPr id="7" name="圖說文字: 折線 6">
            <a:extLst>
              <a:ext uri="{FF2B5EF4-FFF2-40B4-BE49-F238E27FC236}">
                <a16:creationId xmlns:a16="http://schemas.microsoft.com/office/drawing/2014/main" id="{D9486857-B7C6-494D-8BE7-405C181FD5C6}"/>
              </a:ext>
            </a:extLst>
          </p:cNvPr>
          <p:cNvSpPr/>
          <p:nvPr/>
        </p:nvSpPr>
        <p:spPr>
          <a:xfrm>
            <a:off x="4313238" y="5405438"/>
            <a:ext cx="4247832" cy="8763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5109"/>
              <a:gd name="adj6" fmla="val -5003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Show/hide: Show/hide annotations, i.e. trail boxes/lines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9AB4E95-20C5-1BDE-347E-FB24D807F175}"/>
              </a:ext>
            </a:extLst>
          </p:cNvPr>
          <p:cNvSpPr/>
          <p:nvPr/>
        </p:nvSpPr>
        <p:spPr>
          <a:xfrm>
            <a:off x="1681163" y="2697163"/>
            <a:ext cx="319087" cy="2081212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06813E3-D520-34B8-4E0E-89E4E20842C3}"/>
              </a:ext>
            </a:extLst>
          </p:cNvPr>
          <p:cNvSpPr/>
          <p:nvPr/>
        </p:nvSpPr>
        <p:spPr>
          <a:xfrm>
            <a:off x="2066925" y="2697163"/>
            <a:ext cx="319087" cy="2081212"/>
          </a:xfrm>
          <a:prstGeom prst="rect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01001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DEFCDB-A6BF-4AAF-A9FC-6C566AE4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Show/hide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05C3A8D-4946-40B7-BD87-A993ED993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54" y="2576830"/>
            <a:ext cx="10198792" cy="2360930"/>
          </a:xfrm>
          <a:prstGeom prst="rect">
            <a:avLst/>
          </a:prstGeom>
        </p:spPr>
      </p:pic>
      <p:sp>
        <p:nvSpPr>
          <p:cNvPr id="6" name="圖說文字: 折線 5">
            <a:extLst>
              <a:ext uri="{FF2B5EF4-FFF2-40B4-BE49-F238E27FC236}">
                <a16:creationId xmlns:a16="http://schemas.microsoft.com/office/drawing/2014/main" id="{586C43A1-6B37-4662-BA59-D9CEEEE69957}"/>
              </a:ext>
            </a:extLst>
          </p:cNvPr>
          <p:cNvSpPr/>
          <p:nvPr/>
        </p:nvSpPr>
        <p:spPr>
          <a:xfrm>
            <a:off x="4597718" y="1554798"/>
            <a:ext cx="4247832" cy="8763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7210"/>
              <a:gd name="adj6" fmla="val -62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Show/hide ALL trails</a:t>
            </a:r>
          </a:p>
        </p:txBody>
      </p:sp>
      <p:sp>
        <p:nvSpPr>
          <p:cNvPr id="7" name="圖說文字: 折線 6">
            <a:extLst>
              <a:ext uri="{FF2B5EF4-FFF2-40B4-BE49-F238E27FC236}">
                <a16:creationId xmlns:a16="http://schemas.microsoft.com/office/drawing/2014/main" id="{06DC9748-2946-4261-990F-73704BE8E404}"/>
              </a:ext>
            </a:extLst>
          </p:cNvPr>
          <p:cNvSpPr/>
          <p:nvPr/>
        </p:nvSpPr>
        <p:spPr>
          <a:xfrm>
            <a:off x="4313238" y="5405438"/>
            <a:ext cx="4247832" cy="8763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2718"/>
              <a:gd name="adj6" fmla="val -5675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Show/hide individual trails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88B244-01CB-44B6-98E1-9B0989823619}"/>
              </a:ext>
            </a:extLst>
          </p:cNvPr>
          <p:cNvSpPr/>
          <p:nvPr/>
        </p:nvSpPr>
        <p:spPr>
          <a:xfrm>
            <a:off x="1752600" y="3114675"/>
            <a:ext cx="342900" cy="1823085"/>
          </a:xfrm>
          <a:prstGeom prst="rect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269D9B-6D91-46BE-8091-9F590BF6F66F}"/>
              </a:ext>
            </a:extLst>
          </p:cNvPr>
          <p:cNvSpPr/>
          <p:nvPr/>
        </p:nvSpPr>
        <p:spPr>
          <a:xfrm>
            <a:off x="1752600" y="2576830"/>
            <a:ext cx="342900" cy="461645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96821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E5BA9C-38BE-40EF-86C8-223B6E147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696" y="99003"/>
            <a:ext cx="2189479" cy="845153"/>
          </a:xfrm>
        </p:spPr>
        <p:txBody>
          <a:bodyPr/>
          <a:lstStyle/>
          <a:p>
            <a:r>
              <a:rPr lang="en-US" altLang="zh-HK" dirty="0"/>
              <a:t>Filtering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CF70C9-2AAD-44C7-9AD3-318735113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066609"/>
            <a:ext cx="4654248" cy="2934875"/>
          </a:xfrm>
          <a:custGeom>
            <a:avLst/>
            <a:gdLst>
              <a:gd name="connsiteX0" fmla="*/ 0 w 4654248"/>
              <a:gd name="connsiteY0" fmla="*/ 0 h 2934875"/>
              <a:gd name="connsiteX1" fmla="*/ 442154 w 4654248"/>
              <a:gd name="connsiteY1" fmla="*/ 0 h 2934875"/>
              <a:gd name="connsiteX2" fmla="*/ 977392 w 4654248"/>
              <a:gd name="connsiteY2" fmla="*/ 0 h 2934875"/>
              <a:gd name="connsiteX3" fmla="*/ 1512631 w 4654248"/>
              <a:gd name="connsiteY3" fmla="*/ 0 h 2934875"/>
              <a:gd name="connsiteX4" fmla="*/ 2187497 w 4654248"/>
              <a:gd name="connsiteY4" fmla="*/ 0 h 2934875"/>
              <a:gd name="connsiteX5" fmla="*/ 2629650 w 4654248"/>
              <a:gd name="connsiteY5" fmla="*/ 0 h 2934875"/>
              <a:gd name="connsiteX6" fmla="*/ 3164889 w 4654248"/>
              <a:gd name="connsiteY6" fmla="*/ 0 h 2934875"/>
              <a:gd name="connsiteX7" fmla="*/ 3653585 w 4654248"/>
              <a:gd name="connsiteY7" fmla="*/ 0 h 2934875"/>
              <a:gd name="connsiteX8" fmla="*/ 4654248 w 4654248"/>
              <a:gd name="connsiteY8" fmla="*/ 0 h 2934875"/>
              <a:gd name="connsiteX9" fmla="*/ 4654248 w 4654248"/>
              <a:gd name="connsiteY9" fmla="*/ 498929 h 2934875"/>
              <a:gd name="connsiteX10" fmla="*/ 4654248 w 4654248"/>
              <a:gd name="connsiteY10" fmla="*/ 997858 h 2934875"/>
              <a:gd name="connsiteX11" fmla="*/ 4654248 w 4654248"/>
              <a:gd name="connsiteY11" fmla="*/ 1584833 h 2934875"/>
              <a:gd name="connsiteX12" fmla="*/ 4654248 w 4654248"/>
              <a:gd name="connsiteY12" fmla="*/ 2083761 h 2934875"/>
              <a:gd name="connsiteX13" fmla="*/ 4654248 w 4654248"/>
              <a:gd name="connsiteY13" fmla="*/ 2934875 h 2934875"/>
              <a:gd name="connsiteX14" fmla="*/ 4072467 w 4654248"/>
              <a:gd name="connsiteY14" fmla="*/ 2934875 h 2934875"/>
              <a:gd name="connsiteX15" fmla="*/ 3630313 w 4654248"/>
              <a:gd name="connsiteY15" fmla="*/ 2934875 h 2934875"/>
              <a:gd name="connsiteX16" fmla="*/ 3188160 w 4654248"/>
              <a:gd name="connsiteY16" fmla="*/ 2934875 h 2934875"/>
              <a:gd name="connsiteX17" fmla="*/ 2606379 w 4654248"/>
              <a:gd name="connsiteY17" fmla="*/ 2934875 h 2934875"/>
              <a:gd name="connsiteX18" fmla="*/ 2071140 w 4654248"/>
              <a:gd name="connsiteY18" fmla="*/ 2934875 h 2934875"/>
              <a:gd name="connsiteX19" fmla="*/ 1628987 w 4654248"/>
              <a:gd name="connsiteY19" fmla="*/ 2934875 h 2934875"/>
              <a:gd name="connsiteX20" fmla="*/ 1093748 w 4654248"/>
              <a:gd name="connsiteY20" fmla="*/ 2934875 h 2934875"/>
              <a:gd name="connsiteX21" fmla="*/ 511967 w 4654248"/>
              <a:gd name="connsiteY21" fmla="*/ 2934875 h 2934875"/>
              <a:gd name="connsiteX22" fmla="*/ 0 w 4654248"/>
              <a:gd name="connsiteY22" fmla="*/ 2934875 h 2934875"/>
              <a:gd name="connsiteX23" fmla="*/ 0 w 4654248"/>
              <a:gd name="connsiteY23" fmla="*/ 2318551 h 2934875"/>
              <a:gd name="connsiteX24" fmla="*/ 0 w 4654248"/>
              <a:gd name="connsiteY24" fmla="*/ 1819623 h 2934875"/>
              <a:gd name="connsiteX25" fmla="*/ 0 w 4654248"/>
              <a:gd name="connsiteY25" fmla="*/ 1291345 h 2934875"/>
              <a:gd name="connsiteX26" fmla="*/ 0 w 4654248"/>
              <a:gd name="connsiteY26" fmla="*/ 733719 h 2934875"/>
              <a:gd name="connsiteX27" fmla="*/ 0 w 4654248"/>
              <a:gd name="connsiteY27" fmla="*/ 0 h 293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654248" h="2934875" fill="none" extrusionOk="0">
                <a:moveTo>
                  <a:pt x="0" y="0"/>
                </a:moveTo>
                <a:cubicBezTo>
                  <a:pt x="168058" y="-31158"/>
                  <a:pt x="311098" y="1798"/>
                  <a:pt x="442154" y="0"/>
                </a:cubicBezTo>
                <a:cubicBezTo>
                  <a:pt x="573210" y="-1798"/>
                  <a:pt x="838160" y="20986"/>
                  <a:pt x="977392" y="0"/>
                </a:cubicBezTo>
                <a:cubicBezTo>
                  <a:pt x="1116624" y="-20986"/>
                  <a:pt x="1265174" y="17731"/>
                  <a:pt x="1512631" y="0"/>
                </a:cubicBezTo>
                <a:cubicBezTo>
                  <a:pt x="1760088" y="-17731"/>
                  <a:pt x="1944595" y="58379"/>
                  <a:pt x="2187497" y="0"/>
                </a:cubicBezTo>
                <a:cubicBezTo>
                  <a:pt x="2430399" y="-58379"/>
                  <a:pt x="2451109" y="24246"/>
                  <a:pt x="2629650" y="0"/>
                </a:cubicBezTo>
                <a:cubicBezTo>
                  <a:pt x="2808191" y="-24246"/>
                  <a:pt x="3019164" y="1079"/>
                  <a:pt x="3164889" y="0"/>
                </a:cubicBezTo>
                <a:cubicBezTo>
                  <a:pt x="3310614" y="-1079"/>
                  <a:pt x="3541558" y="35938"/>
                  <a:pt x="3653585" y="0"/>
                </a:cubicBezTo>
                <a:cubicBezTo>
                  <a:pt x="3765612" y="-35938"/>
                  <a:pt x="4312917" y="2912"/>
                  <a:pt x="4654248" y="0"/>
                </a:cubicBezTo>
                <a:cubicBezTo>
                  <a:pt x="4695316" y="101874"/>
                  <a:pt x="4614344" y="313816"/>
                  <a:pt x="4654248" y="498929"/>
                </a:cubicBezTo>
                <a:cubicBezTo>
                  <a:pt x="4694152" y="684042"/>
                  <a:pt x="4622751" y="796599"/>
                  <a:pt x="4654248" y="997858"/>
                </a:cubicBezTo>
                <a:cubicBezTo>
                  <a:pt x="4685745" y="1199117"/>
                  <a:pt x="4622085" y="1458920"/>
                  <a:pt x="4654248" y="1584833"/>
                </a:cubicBezTo>
                <a:cubicBezTo>
                  <a:pt x="4686411" y="1710746"/>
                  <a:pt x="4627443" y="1945537"/>
                  <a:pt x="4654248" y="2083761"/>
                </a:cubicBezTo>
                <a:cubicBezTo>
                  <a:pt x="4681053" y="2221985"/>
                  <a:pt x="4604799" y="2511506"/>
                  <a:pt x="4654248" y="2934875"/>
                </a:cubicBezTo>
                <a:cubicBezTo>
                  <a:pt x="4463587" y="2994112"/>
                  <a:pt x="4257077" y="2874089"/>
                  <a:pt x="4072467" y="2934875"/>
                </a:cubicBezTo>
                <a:cubicBezTo>
                  <a:pt x="3887857" y="2995661"/>
                  <a:pt x="3795723" y="2912934"/>
                  <a:pt x="3630313" y="2934875"/>
                </a:cubicBezTo>
                <a:cubicBezTo>
                  <a:pt x="3464903" y="2956816"/>
                  <a:pt x="3279354" y="2915360"/>
                  <a:pt x="3188160" y="2934875"/>
                </a:cubicBezTo>
                <a:cubicBezTo>
                  <a:pt x="3096966" y="2954390"/>
                  <a:pt x="2834128" y="2920462"/>
                  <a:pt x="2606379" y="2934875"/>
                </a:cubicBezTo>
                <a:cubicBezTo>
                  <a:pt x="2378630" y="2949288"/>
                  <a:pt x="2203664" y="2922011"/>
                  <a:pt x="2071140" y="2934875"/>
                </a:cubicBezTo>
                <a:cubicBezTo>
                  <a:pt x="1938616" y="2947739"/>
                  <a:pt x="1730712" y="2927885"/>
                  <a:pt x="1628987" y="2934875"/>
                </a:cubicBezTo>
                <a:cubicBezTo>
                  <a:pt x="1527262" y="2941865"/>
                  <a:pt x="1248527" y="2872196"/>
                  <a:pt x="1093748" y="2934875"/>
                </a:cubicBezTo>
                <a:cubicBezTo>
                  <a:pt x="938969" y="2997554"/>
                  <a:pt x="644118" y="2879892"/>
                  <a:pt x="511967" y="2934875"/>
                </a:cubicBezTo>
                <a:cubicBezTo>
                  <a:pt x="379816" y="2989858"/>
                  <a:pt x="127323" y="2909097"/>
                  <a:pt x="0" y="2934875"/>
                </a:cubicBezTo>
                <a:cubicBezTo>
                  <a:pt x="-71422" y="2729040"/>
                  <a:pt x="51875" y="2533037"/>
                  <a:pt x="0" y="2318551"/>
                </a:cubicBezTo>
                <a:cubicBezTo>
                  <a:pt x="-51875" y="2104065"/>
                  <a:pt x="52680" y="1931613"/>
                  <a:pt x="0" y="1819623"/>
                </a:cubicBezTo>
                <a:cubicBezTo>
                  <a:pt x="-52680" y="1707633"/>
                  <a:pt x="9556" y="1480888"/>
                  <a:pt x="0" y="1291345"/>
                </a:cubicBezTo>
                <a:cubicBezTo>
                  <a:pt x="-9556" y="1101802"/>
                  <a:pt x="50776" y="932301"/>
                  <a:pt x="0" y="733719"/>
                </a:cubicBezTo>
                <a:cubicBezTo>
                  <a:pt x="-50776" y="535137"/>
                  <a:pt x="57803" y="271689"/>
                  <a:pt x="0" y="0"/>
                </a:cubicBezTo>
                <a:close/>
              </a:path>
              <a:path w="4654248" h="2934875" stroke="0" extrusionOk="0">
                <a:moveTo>
                  <a:pt x="0" y="0"/>
                </a:moveTo>
                <a:cubicBezTo>
                  <a:pt x="188974" y="-30807"/>
                  <a:pt x="293786" y="34873"/>
                  <a:pt x="442154" y="0"/>
                </a:cubicBezTo>
                <a:cubicBezTo>
                  <a:pt x="590522" y="-34873"/>
                  <a:pt x="759363" y="45204"/>
                  <a:pt x="977392" y="0"/>
                </a:cubicBezTo>
                <a:cubicBezTo>
                  <a:pt x="1195421" y="-45204"/>
                  <a:pt x="1425178" y="68909"/>
                  <a:pt x="1652258" y="0"/>
                </a:cubicBezTo>
                <a:cubicBezTo>
                  <a:pt x="1879338" y="-68909"/>
                  <a:pt x="1993918" y="2381"/>
                  <a:pt x="2234039" y="0"/>
                </a:cubicBezTo>
                <a:cubicBezTo>
                  <a:pt x="2474160" y="-2381"/>
                  <a:pt x="2603485" y="72565"/>
                  <a:pt x="2908905" y="0"/>
                </a:cubicBezTo>
                <a:cubicBezTo>
                  <a:pt x="3214325" y="-72565"/>
                  <a:pt x="3181923" y="58626"/>
                  <a:pt x="3444144" y="0"/>
                </a:cubicBezTo>
                <a:cubicBezTo>
                  <a:pt x="3706365" y="-58626"/>
                  <a:pt x="3721246" y="60787"/>
                  <a:pt x="3979382" y="0"/>
                </a:cubicBezTo>
                <a:cubicBezTo>
                  <a:pt x="4237518" y="-60787"/>
                  <a:pt x="4340272" y="62646"/>
                  <a:pt x="4654248" y="0"/>
                </a:cubicBezTo>
                <a:cubicBezTo>
                  <a:pt x="4714853" y="171352"/>
                  <a:pt x="4602202" y="357499"/>
                  <a:pt x="4654248" y="557626"/>
                </a:cubicBezTo>
                <a:cubicBezTo>
                  <a:pt x="4706294" y="757753"/>
                  <a:pt x="4618791" y="974038"/>
                  <a:pt x="4654248" y="1203299"/>
                </a:cubicBezTo>
                <a:cubicBezTo>
                  <a:pt x="4689705" y="1432560"/>
                  <a:pt x="4624441" y="1606688"/>
                  <a:pt x="4654248" y="1760925"/>
                </a:cubicBezTo>
                <a:cubicBezTo>
                  <a:pt x="4684055" y="1915162"/>
                  <a:pt x="4594095" y="2131287"/>
                  <a:pt x="4654248" y="2347900"/>
                </a:cubicBezTo>
                <a:cubicBezTo>
                  <a:pt x="4714401" y="2564514"/>
                  <a:pt x="4610385" y="2714053"/>
                  <a:pt x="4654248" y="2934875"/>
                </a:cubicBezTo>
                <a:cubicBezTo>
                  <a:pt x="4453221" y="2983042"/>
                  <a:pt x="4395233" y="2892817"/>
                  <a:pt x="4212094" y="2934875"/>
                </a:cubicBezTo>
                <a:cubicBezTo>
                  <a:pt x="4028955" y="2976933"/>
                  <a:pt x="3983461" y="2916935"/>
                  <a:pt x="3769941" y="2934875"/>
                </a:cubicBezTo>
                <a:cubicBezTo>
                  <a:pt x="3556421" y="2952815"/>
                  <a:pt x="3389902" y="2928338"/>
                  <a:pt x="3281245" y="2934875"/>
                </a:cubicBezTo>
                <a:cubicBezTo>
                  <a:pt x="3172588" y="2941412"/>
                  <a:pt x="2930941" y="2881212"/>
                  <a:pt x="2652921" y="2934875"/>
                </a:cubicBezTo>
                <a:cubicBezTo>
                  <a:pt x="2374901" y="2988538"/>
                  <a:pt x="2349441" y="2913664"/>
                  <a:pt x="2117683" y="2934875"/>
                </a:cubicBezTo>
                <a:cubicBezTo>
                  <a:pt x="1885925" y="2956086"/>
                  <a:pt x="1860518" y="2896142"/>
                  <a:pt x="1628987" y="2934875"/>
                </a:cubicBezTo>
                <a:cubicBezTo>
                  <a:pt x="1397456" y="2973608"/>
                  <a:pt x="1164342" y="2887791"/>
                  <a:pt x="1047206" y="2934875"/>
                </a:cubicBezTo>
                <a:cubicBezTo>
                  <a:pt x="930070" y="2981959"/>
                  <a:pt x="822406" y="2907463"/>
                  <a:pt x="605052" y="2934875"/>
                </a:cubicBezTo>
                <a:cubicBezTo>
                  <a:pt x="387698" y="2962287"/>
                  <a:pt x="136050" y="2878624"/>
                  <a:pt x="0" y="2934875"/>
                </a:cubicBezTo>
                <a:cubicBezTo>
                  <a:pt x="-69550" y="2701429"/>
                  <a:pt x="41588" y="2597249"/>
                  <a:pt x="0" y="2347900"/>
                </a:cubicBezTo>
                <a:cubicBezTo>
                  <a:pt x="-41588" y="2098552"/>
                  <a:pt x="19895" y="1965398"/>
                  <a:pt x="0" y="1848971"/>
                </a:cubicBezTo>
                <a:cubicBezTo>
                  <a:pt x="-19895" y="1732544"/>
                  <a:pt x="33574" y="1540569"/>
                  <a:pt x="0" y="1350043"/>
                </a:cubicBezTo>
                <a:cubicBezTo>
                  <a:pt x="-33574" y="1159517"/>
                  <a:pt x="76602" y="941227"/>
                  <a:pt x="0" y="704370"/>
                </a:cubicBezTo>
                <a:cubicBezTo>
                  <a:pt x="-76602" y="467513"/>
                  <a:pt x="45583" y="220312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47428307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HK" dirty="0"/>
              <a:t>Select trails to see</a:t>
            </a:r>
          </a:p>
          <a:p>
            <a:pPr marL="514350" indent="-514350">
              <a:buFont typeface="+mj-lt"/>
              <a:buAutoNum type="arabicPeriod"/>
            </a:pPr>
            <a:endParaRPr lang="en-US" altLang="zh-HK" dirty="0"/>
          </a:p>
          <a:p>
            <a:pPr marL="0" indent="0">
              <a:buNone/>
            </a:pPr>
            <a:endParaRPr lang="en-US" altLang="zh-HK" dirty="0"/>
          </a:p>
          <a:p>
            <a:pPr marL="0" indent="0">
              <a:buNone/>
            </a:pPr>
            <a:endParaRPr lang="en-US" altLang="zh-HK" dirty="0"/>
          </a:p>
          <a:p>
            <a:pPr marL="0" indent="0">
              <a:buNone/>
            </a:pPr>
            <a:endParaRPr lang="en-US" altLang="zh-HK" dirty="0"/>
          </a:p>
          <a:p>
            <a:pPr marL="0" indent="0">
              <a:buNone/>
            </a:pPr>
            <a:endParaRPr lang="zh-HK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0BD9DCCB-322D-CF78-0C27-18355610F9F9}"/>
              </a:ext>
            </a:extLst>
          </p:cNvPr>
          <p:cNvGrpSpPr/>
          <p:nvPr/>
        </p:nvGrpSpPr>
        <p:grpSpPr>
          <a:xfrm>
            <a:off x="601989" y="1723912"/>
            <a:ext cx="4216400" cy="1988749"/>
            <a:chOff x="401321" y="2184131"/>
            <a:chExt cx="4216400" cy="198874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E4B6E85-0EC4-4F4B-AAE3-D7D85B8FA2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0896"/>
            <a:stretch/>
          </p:blipFill>
          <p:spPr>
            <a:xfrm>
              <a:off x="401321" y="2238765"/>
              <a:ext cx="4216400" cy="1934115"/>
            </a:xfrm>
            <a:prstGeom prst="rect">
              <a:avLst/>
            </a:prstGeom>
          </p:spPr>
        </p:pic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A53CE736-A673-D420-FAC4-BAD98DE8724B}"/>
                </a:ext>
              </a:extLst>
            </p:cNvPr>
            <p:cNvSpPr/>
            <p:nvPr/>
          </p:nvSpPr>
          <p:spPr>
            <a:xfrm>
              <a:off x="752158" y="2184131"/>
              <a:ext cx="390525" cy="1934115"/>
            </a:xfrm>
            <a:custGeom>
              <a:avLst/>
              <a:gdLst>
                <a:gd name="connsiteX0" fmla="*/ 0 w 390525"/>
                <a:gd name="connsiteY0" fmla="*/ 967058 h 1934115"/>
                <a:gd name="connsiteX1" fmla="*/ 195263 w 390525"/>
                <a:gd name="connsiteY1" fmla="*/ 0 h 1934115"/>
                <a:gd name="connsiteX2" fmla="*/ 390526 w 390525"/>
                <a:gd name="connsiteY2" fmla="*/ 967058 h 1934115"/>
                <a:gd name="connsiteX3" fmla="*/ 195263 w 390525"/>
                <a:gd name="connsiteY3" fmla="*/ 1934116 h 1934115"/>
                <a:gd name="connsiteX4" fmla="*/ 0 w 390525"/>
                <a:gd name="connsiteY4" fmla="*/ 967058 h 193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525" h="1934115" extrusionOk="0">
                  <a:moveTo>
                    <a:pt x="0" y="967058"/>
                  </a:moveTo>
                  <a:cubicBezTo>
                    <a:pt x="-6118" y="425773"/>
                    <a:pt x="104635" y="-6250"/>
                    <a:pt x="195263" y="0"/>
                  </a:cubicBezTo>
                  <a:cubicBezTo>
                    <a:pt x="260104" y="24160"/>
                    <a:pt x="449906" y="415248"/>
                    <a:pt x="390526" y="967058"/>
                  </a:cubicBezTo>
                  <a:cubicBezTo>
                    <a:pt x="385075" y="1490281"/>
                    <a:pt x="301552" y="1938946"/>
                    <a:pt x="195263" y="1934116"/>
                  </a:cubicBezTo>
                  <a:cubicBezTo>
                    <a:pt x="101690" y="1914433"/>
                    <a:pt x="80942" y="1494488"/>
                    <a:pt x="0" y="967058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879248734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4DAD81-46B6-5124-B684-842C59C51E3B}"/>
              </a:ext>
            </a:extLst>
          </p:cNvPr>
          <p:cNvSpPr txBox="1"/>
          <p:nvPr/>
        </p:nvSpPr>
        <p:spPr>
          <a:xfrm>
            <a:off x="5601985" y="357279"/>
            <a:ext cx="6090595" cy="3539430"/>
          </a:xfrm>
          <a:custGeom>
            <a:avLst/>
            <a:gdLst>
              <a:gd name="connsiteX0" fmla="*/ 0 w 6090595"/>
              <a:gd name="connsiteY0" fmla="*/ 0 h 3539430"/>
              <a:gd name="connsiteX1" fmla="*/ 494015 w 6090595"/>
              <a:gd name="connsiteY1" fmla="*/ 0 h 3539430"/>
              <a:gd name="connsiteX2" fmla="*/ 1292560 w 6090595"/>
              <a:gd name="connsiteY2" fmla="*/ 0 h 3539430"/>
              <a:gd name="connsiteX3" fmla="*/ 2030198 w 6090595"/>
              <a:gd name="connsiteY3" fmla="*/ 0 h 3539430"/>
              <a:gd name="connsiteX4" fmla="*/ 2706931 w 6090595"/>
              <a:gd name="connsiteY4" fmla="*/ 0 h 3539430"/>
              <a:gd name="connsiteX5" fmla="*/ 3322758 w 6090595"/>
              <a:gd name="connsiteY5" fmla="*/ 0 h 3539430"/>
              <a:gd name="connsiteX6" fmla="*/ 3816773 w 6090595"/>
              <a:gd name="connsiteY6" fmla="*/ 0 h 3539430"/>
              <a:gd name="connsiteX7" fmla="*/ 4615318 w 6090595"/>
              <a:gd name="connsiteY7" fmla="*/ 0 h 3539430"/>
              <a:gd name="connsiteX8" fmla="*/ 5292050 w 6090595"/>
              <a:gd name="connsiteY8" fmla="*/ 0 h 3539430"/>
              <a:gd name="connsiteX9" fmla="*/ 6090595 w 6090595"/>
              <a:gd name="connsiteY9" fmla="*/ 0 h 3539430"/>
              <a:gd name="connsiteX10" fmla="*/ 6090595 w 6090595"/>
              <a:gd name="connsiteY10" fmla="*/ 589905 h 3539430"/>
              <a:gd name="connsiteX11" fmla="*/ 6090595 w 6090595"/>
              <a:gd name="connsiteY11" fmla="*/ 1144416 h 3539430"/>
              <a:gd name="connsiteX12" fmla="*/ 6090595 w 6090595"/>
              <a:gd name="connsiteY12" fmla="*/ 1628138 h 3539430"/>
              <a:gd name="connsiteX13" fmla="*/ 6090595 w 6090595"/>
              <a:gd name="connsiteY13" fmla="*/ 2111860 h 3539430"/>
              <a:gd name="connsiteX14" fmla="*/ 6090595 w 6090595"/>
              <a:gd name="connsiteY14" fmla="*/ 2701765 h 3539430"/>
              <a:gd name="connsiteX15" fmla="*/ 6090595 w 6090595"/>
              <a:gd name="connsiteY15" fmla="*/ 3539430 h 3539430"/>
              <a:gd name="connsiteX16" fmla="*/ 5413862 w 6090595"/>
              <a:gd name="connsiteY16" fmla="*/ 3539430 h 3539430"/>
              <a:gd name="connsiteX17" fmla="*/ 4919847 w 6090595"/>
              <a:gd name="connsiteY17" fmla="*/ 3539430 h 3539430"/>
              <a:gd name="connsiteX18" fmla="*/ 4243115 w 6090595"/>
              <a:gd name="connsiteY18" fmla="*/ 3539430 h 3539430"/>
              <a:gd name="connsiteX19" fmla="*/ 3749100 w 6090595"/>
              <a:gd name="connsiteY19" fmla="*/ 3539430 h 3539430"/>
              <a:gd name="connsiteX20" fmla="*/ 3072367 w 6090595"/>
              <a:gd name="connsiteY20" fmla="*/ 3539430 h 3539430"/>
              <a:gd name="connsiteX21" fmla="*/ 2456540 w 6090595"/>
              <a:gd name="connsiteY21" fmla="*/ 3539430 h 3539430"/>
              <a:gd name="connsiteX22" fmla="*/ 1657995 w 6090595"/>
              <a:gd name="connsiteY22" fmla="*/ 3539430 h 3539430"/>
              <a:gd name="connsiteX23" fmla="*/ 1163980 w 6090595"/>
              <a:gd name="connsiteY23" fmla="*/ 3539430 h 3539430"/>
              <a:gd name="connsiteX24" fmla="*/ 669965 w 6090595"/>
              <a:gd name="connsiteY24" fmla="*/ 3539430 h 3539430"/>
              <a:gd name="connsiteX25" fmla="*/ 0 w 6090595"/>
              <a:gd name="connsiteY25" fmla="*/ 3539430 h 3539430"/>
              <a:gd name="connsiteX26" fmla="*/ 0 w 6090595"/>
              <a:gd name="connsiteY26" fmla="*/ 3020314 h 3539430"/>
              <a:gd name="connsiteX27" fmla="*/ 0 w 6090595"/>
              <a:gd name="connsiteY27" fmla="*/ 2395014 h 3539430"/>
              <a:gd name="connsiteX28" fmla="*/ 0 w 6090595"/>
              <a:gd name="connsiteY28" fmla="*/ 1840504 h 3539430"/>
              <a:gd name="connsiteX29" fmla="*/ 0 w 6090595"/>
              <a:gd name="connsiteY29" fmla="*/ 1215204 h 3539430"/>
              <a:gd name="connsiteX30" fmla="*/ 0 w 6090595"/>
              <a:gd name="connsiteY30" fmla="*/ 731482 h 3539430"/>
              <a:gd name="connsiteX31" fmla="*/ 0 w 6090595"/>
              <a:gd name="connsiteY31" fmla="*/ 0 h 353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90595" h="3539430" extrusionOk="0">
                <a:moveTo>
                  <a:pt x="0" y="0"/>
                </a:moveTo>
                <a:cubicBezTo>
                  <a:pt x="164507" y="-12843"/>
                  <a:pt x="330121" y="15002"/>
                  <a:pt x="494015" y="0"/>
                </a:cubicBezTo>
                <a:cubicBezTo>
                  <a:pt x="657909" y="-15002"/>
                  <a:pt x="1045295" y="21514"/>
                  <a:pt x="1292560" y="0"/>
                </a:cubicBezTo>
                <a:cubicBezTo>
                  <a:pt x="1539826" y="-21514"/>
                  <a:pt x="1724364" y="13240"/>
                  <a:pt x="2030198" y="0"/>
                </a:cubicBezTo>
                <a:cubicBezTo>
                  <a:pt x="2336032" y="-13240"/>
                  <a:pt x="2569484" y="21397"/>
                  <a:pt x="2706931" y="0"/>
                </a:cubicBezTo>
                <a:cubicBezTo>
                  <a:pt x="2844378" y="-21397"/>
                  <a:pt x="3108606" y="-13211"/>
                  <a:pt x="3322758" y="0"/>
                </a:cubicBezTo>
                <a:cubicBezTo>
                  <a:pt x="3536910" y="13211"/>
                  <a:pt x="3709554" y="-21224"/>
                  <a:pt x="3816773" y="0"/>
                </a:cubicBezTo>
                <a:cubicBezTo>
                  <a:pt x="3923993" y="21224"/>
                  <a:pt x="4270248" y="29872"/>
                  <a:pt x="4615318" y="0"/>
                </a:cubicBezTo>
                <a:cubicBezTo>
                  <a:pt x="4960389" y="-29872"/>
                  <a:pt x="5023662" y="22861"/>
                  <a:pt x="5292050" y="0"/>
                </a:cubicBezTo>
                <a:cubicBezTo>
                  <a:pt x="5560438" y="-22861"/>
                  <a:pt x="5832470" y="15793"/>
                  <a:pt x="6090595" y="0"/>
                </a:cubicBezTo>
                <a:cubicBezTo>
                  <a:pt x="6068545" y="130226"/>
                  <a:pt x="6086022" y="445516"/>
                  <a:pt x="6090595" y="589905"/>
                </a:cubicBezTo>
                <a:cubicBezTo>
                  <a:pt x="6095168" y="734294"/>
                  <a:pt x="6089864" y="969176"/>
                  <a:pt x="6090595" y="1144416"/>
                </a:cubicBezTo>
                <a:cubicBezTo>
                  <a:pt x="6091326" y="1319656"/>
                  <a:pt x="6078040" y="1506009"/>
                  <a:pt x="6090595" y="1628138"/>
                </a:cubicBezTo>
                <a:cubicBezTo>
                  <a:pt x="6103150" y="1750267"/>
                  <a:pt x="6070808" y="1870779"/>
                  <a:pt x="6090595" y="2111860"/>
                </a:cubicBezTo>
                <a:cubicBezTo>
                  <a:pt x="6110382" y="2352941"/>
                  <a:pt x="6119029" y="2558701"/>
                  <a:pt x="6090595" y="2701765"/>
                </a:cubicBezTo>
                <a:cubicBezTo>
                  <a:pt x="6062161" y="2844830"/>
                  <a:pt x="6128163" y="3244067"/>
                  <a:pt x="6090595" y="3539430"/>
                </a:cubicBezTo>
                <a:cubicBezTo>
                  <a:pt x="5846749" y="3562259"/>
                  <a:pt x="5633122" y="3550427"/>
                  <a:pt x="5413862" y="3539430"/>
                </a:cubicBezTo>
                <a:cubicBezTo>
                  <a:pt x="5194602" y="3528433"/>
                  <a:pt x="5027544" y="3563839"/>
                  <a:pt x="4919847" y="3539430"/>
                </a:cubicBezTo>
                <a:cubicBezTo>
                  <a:pt x="4812151" y="3515021"/>
                  <a:pt x="4436618" y="3523739"/>
                  <a:pt x="4243115" y="3539430"/>
                </a:cubicBezTo>
                <a:cubicBezTo>
                  <a:pt x="4049612" y="3555121"/>
                  <a:pt x="3902432" y="3549075"/>
                  <a:pt x="3749100" y="3539430"/>
                </a:cubicBezTo>
                <a:cubicBezTo>
                  <a:pt x="3595769" y="3529785"/>
                  <a:pt x="3354249" y="3545121"/>
                  <a:pt x="3072367" y="3539430"/>
                </a:cubicBezTo>
                <a:cubicBezTo>
                  <a:pt x="2790485" y="3533739"/>
                  <a:pt x="2651830" y="3548739"/>
                  <a:pt x="2456540" y="3539430"/>
                </a:cubicBezTo>
                <a:cubicBezTo>
                  <a:pt x="2261250" y="3530121"/>
                  <a:pt x="1945232" y="3533338"/>
                  <a:pt x="1657995" y="3539430"/>
                </a:cubicBezTo>
                <a:cubicBezTo>
                  <a:pt x="1370759" y="3545522"/>
                  <a:pt x="1287137" y="3522558"/>
                  <a:pt x="1163980" y="3539430"/>
                </a:cubicBezTo>
                <a:cubicBezTo>
                  <a:pt x="1040824" y="3556302"/>
                  <a:pt x="890698" y="3515339"/>
                  <a:pt x="669965" y="3539430"/>
                </a:cubicBezTo>
                <a:cubicBezTo>
                  <a:pt x="449233" y="3563521"/>
                  <a:pt x="151508" y="3530435"/>
                  <a:pt x="0" y="3539430"/>
                </a:cubicBezTo>
                <a:cubicBezTo>
                  <a:pt x="-2682" y="3387507"/>
                  <a:pt x="10286" y="3279845"/>
                  <a:pt x="0" y="3020314"/>
                </a:cubicBezTo>
                <a:cubicBezTo>
                  <a:pt x="-10286" y="2760783"/>
                  <a:pt x="22716" y="2592332"/>
                  <a:pt x="0" y="2395014"/>
                </a:cubicBezTo>
                <a:cubicBezTo>
                  <a:pt x="-22716" y="2197696"/>
                  <a:pt x="-5622" y="2041088"/>
                  <a:pt x="0" y="1840504"/>
                </a:cubicBezTo>
                <a:cubicBezTo>
                  <a:pt x="5622" y="1639920"/>
                  <a:pt x="10975" y="1443186"/>
                  <a:pt x="0" y="1215204"/>
                </a:cubicBezTo>
                <a:cubicBezTo>
                  <a:pt x="-10975" y="987222"/>
                  <a:pt x="-1971" y="927877"/>
                  <a:pt x="0" y="731482"/>
                </a:cubicBezTo>
                <a:cubicBezTo>
                  <a:pt x="1971" y="535087"/>
                  <a:pt x="-726" y="241187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83668355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514350" indent="-514350">
              <a:buAutoNum type="arabicPeriod" startAt="2"/>
            </a:pPr>
            <a:r>
              <a:rPr lang="en-US" altLang="zh-HK" sz="2800" dirty="0"/>
              <a:t>Select filtering modes</a:t>
            </a:r>
          </a:p>
          <a:p>
            <a:pPr marL="514350" indent="-514350">
              <a:buAutoNum type="arabicPeriod" startAt="2"/>
            </a:pPr>
            <a:endParaRPr lang="en-US" altLang="zh-HK" sz="2800" dirty="0"/>
          </a:p>
          <a:p>
            <a:pPr marL="514350" indent="-514350">
              <a:buAutoNum type="arabicPeriod" startAt="2"/>
            </a:pPr>
            <a:endParaRPr lang="en-US" altLang="zh-HK" sz="2800" dirty="0"/>
          </a:p>
          <a:p>
            <a:pPr marL="514350" indent="-514350">
              <a:buAutoNum type="arabicPeriod" startAt="2"/>
            </a:pPr>
            <a:endParaRPr lang="en-US" altLang="zh-HK" sz="2800" dirty="0"/>
          </a:p>
          <a:p>
            <a:pPr marL="514350" indent="-514350">
              <a:buAutoNum type="arabicPeriod" startAt="2"/>
            </a:pPr>
            <a:endParaRPr lang="en-US" altLang="zh-HK" sz="2800" dirty="0"/>
          </a:p>
          <a:p>
            <a:pPr marL="514350" indent="-514350">
              <a:buAutoNum type="arabicPeriod" startAt="2"/>
            </a:pPr>
            <a:endParaRPr lang="en-US" altLang="zh-HK" sz="2800" dirty="0"/>
          </a:p>
          <a:p>
            <a:pPr marL="514350" indent="-514350">
              <a:buAutoNum type="arabicPeriod" startAt="2"/>
            </a:pPr>
            <a:endParaRPr lang="en-US" altLang="zh-HK" sz="2800" dirty="0"/>
          </a:p>
          <a:p>
            <a:pPr marL="514350" indent="-514350">
              <a:buAutoNum type="arabicPeriod" startAt="2"/>
            </a:pPr>
            <a:endParaRPr lang="en-US" altLang="zh-HK" sz="2800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8D1D494-4C17-4941-6A64-A08AD6AA5BE1}"/>
              </a:ext>
            </a:extLst>
          </p:cNvPr>
          <p:cNvGrpSpPr/>
          <p:nvPr/>
        </p:nvGrpSpPr>
        <p:grpSpPr>
          <a:xfrm>
            <a:off x="6035052" y="923734"/>
            <a:ext cx="5390839" cy="2886710"/>
            <a:chOff x="4682491" y="1474810"/>
            <a:chExt cx="5390839" cy="2886710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DD811D94-C0D7-067B-2C61-DD13DC317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9950" y="1657080"/>
              <a:ext cx="2853380" cy="2704440"/>
            </a:xfrm>
            <a:prstGeom prst="rect">
              <a:avLst/>
            </a:prstGeom>
          </p:spPr>
        </p:pic>
        <p:sp>
          <p:nvSpPr>
            <p:cNvPr id="10" name="圖說文字: 折線 9">
              <a:extLst>
                <a:ext uri="{FF2B5EF4-FFF2-40B4-BE49-F238E27FC236}">
                  <a16:creationId xmlns:a16="http://schemas.microsoft.com/office/drawing/2014/main" id="{0BB2B633-3DCF-EB16-6446-62E68AF79C7B}"/>
                </a:ext>
              </a:extLst>
            </p:cNvPr>
            <p:cNvSpPr/>
            <p:nvPr/>
          </p:nvSpPr>
          <p:spPr>
            <a:xfrm flipH="1">
              <a:off x="6229350" y="1474810"/>
              <a:ext cx="2150590" cy="399660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369894"/>
                <a:gd name="adj6" fmla="val -30754"/>
              </a:avLst>
            </a:prstGeom>
            <a:ln w="38100"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dirty="0"/>
                <a:t>Context below trail</a:t>
              </a:r>
              <a:endParaRPr lang="zh-HK" altLang="en-US" dirty="0"/>
            </a:p>
          </p:txBody>
        </p:sp>
        <p:sp>
          <p:nvSpPr>
            <p:cNvPr id="11" name="圖說文字: 折線 10">
              <a:extLst>
                <a:ext uri="{FF2B5EF4-FFF2-40B4-BE49-F238E27FC236}">
                  <a16:creationId xmlns:a16="http://schemas.microsoft.com/office/drawing/2014/main" id="{2B6DE8F7-64D9-B436-FCA6-B79B4B32CA4F}"/>
                </a:ext>
              </a:extLst>
            </p:cNvPr>
            <p:cNvSpPr/>
            <p:nvPr/>
          </p:nvSpPr>
          <p:spPr>
            <a:xfrm flipH="1">
              <a:off x="4682491" y="2035099"/>
              <a:ext cx="2676525" cy="399660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41198"/>
                <a:gd name="adj6" fmla="val -39162"/>
              </a:avLst>
            </a:prstGeom>
            <a:ln w="38100"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dirty="0"/>
                <a:t>Context between tracks</a:t>
              </a:r>
              <a:endParaRPr lang="zh-HK" altLang="en-US" dirty="0"/>
            </a:p>
          </p:txBody>
        </p:sp>
        <p:sp>
          <p:nvSpPr>
            <p:cNvPr id="12" name="圖說文字: 折線 11">
              <a:extLst>
                <a:ext uri="{FF2B5EF4-FFF2-40B4-BE49-F238E27FC236}">
                  <a16:creationId xmlns:a16="http://schemas.microsoft.com/office/drawing/2014/main" id="{892C400B-2D34-EE67-AC36-45F86B007F9A}"/>
                </a:ext>
              </a:extLst>
            </p:cNvPr>
            <p:cNvSpPr/>
            <p:nvPr/>
          </p:nvSpPr>
          <p:spPr>
            <a:xfrm flipH="1">
              <a:off x="5074758" y="2617029"/>
              <a:ext cx="2309184" cy="399660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95818"/>
                <a:gd name="adj6" fmla="val -19945"/>
              </a:avLst>
            </a:prstGeom>
            <a:ln w="38100">
              <a:solidFill>
                <a:schemeClr val="accent2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dirty="0"/>
                <a:t>Context above trail</a:t>
              </a:r>
              <a:endParaRPr lang="zh-HK" altLang="en-US" dirty="0"/>
            </a:p>
          </p:txBody>
        </p:sp>
      </p:grp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02EDA273-B5F4-9CF3-3B2A-A8AF7363256B}"/>
              </a:ext>
            </a:extLst>
          </p:cNvPr>
          <p:cNvSpPr txBox="1">
            <a:spLocks/>
          </p:cNvSpPr>
          <p:nvPr/>
        </p:nvSpPr>
        <p:spPr>
          <a:xfrm>
            <a:off x="1576696" y="4367440"/>
            <a:ext cx="9038608" cy="2329656"/>
          </a:xfrm>
          <a:custGeom>
            <a:avLst/>
            <a:gdLst>
              <a:gd name="connsiteX0" fmla="*/ 0 w 9038608"/>
              <a:gd name="connsiteY0" fmla="*/ 0 h 2329656"/>
              <a:gd name="connsiteX1" fmla="*/ 293755 w 9038608"/>
              <a:gd name="connsiteY1" fmla="*/ 0 h 2329656"/>
              <a:gd name="connsiteX2" fmla="*/ 768282 w 9038608"/>
              <a:gd name="connsiteY2" fmla="*/ 0 h 2329656"/>
              <a:gd name="connsiteX3" fmla="*/ 1513967 w 9038608"/>
              <a:gd name="connsiteY3" fmla="*/ 0 h 2329656"/>
              <a:gd name="connsiteX4" fmla="*/ 2078880 w 9038608"/>
              <a:gd name="connsiteY4" fmla="*/ 0 h 2329656"/>
              <a:gd name="connsiteX5" fmla="*/ 2824565 w 9038608"/>
              <a:gd name="connsiteY5" fmla="*/ 0 h 2329656"/>
              <a:gd name="connsiteX6" fmla="*/ 3299092 w 9038608"/>
              <a:gd name="connsiteY6" fmla="*/ 0 h 2329656"/>
              <a:gd name="connsiteX7" fmla="*/ 3773619 w 9038608"/>
              <a:gd name="connsiteY7" fmla="*/ 0 h 2329656"/>
              <a:gd name="connsiteX8" fmla="*/ 4519304 w 9038608"/>
              <a:gd name="connsiteY8" fmla="*/ 0 h 2329656"/>
              <a:gd name="connsiteX9" fmla="*/ 4993831 w 9038608"/>
              <a:gd name="connsiteY9" fmla="*/ 0 h 2329656"/>
              <a:gd name="connsiteX10" fmla="*/ 5558744 w 9038608"/>
              <a:gd name="connsiteY10" fmla="*/ 0 h 2329656"/>
              <a:gd name="connsiteX11" fmla="*/ 5852499 w 9038608"/>
              <a:gd name="connsiteY11" fmla="*/ 0 h 2329656"/>
              <a:gd name="connsiteX12" fmla="*/ 6146253 w 9038608"/>
              <a:gd name="connsiteY12" fmla="*/ 0 h 2329656"/>
              <a:gd name="connsiteX13" fmla="*/ 6801553 w 9038608"/>
              <a:gd name="connsiteY13" fmla="*/ 0 h 2329656"/>
              <a:gd name="connsiteX14" fmla="*/ 7456852 w 9038608"/>
              <a:gd name="connsiteY14" fmla="*/ 0 h 2329656"/>
              <a:gd name="connsiteX15" fmla="*/ 8202537 w 9038608"/>
              <a:gd name="connsiteY15" fmla="*/ 0 h 2329656"/>
              <a:gd name="connsiteX16" fmla="*/ 9038608 w 9038608"/>
              <a:gd name="connsiteY16" fmla="*/ 0 h 2329656"/>
              <a:gd name="connsiteX17" fmla="*/ 9038608 w 9038608"/>
              <a:gd name="connsiteY17" fmla="*/ 629007 h 2329656"/>
              <a:gd name="connsiteX18" fmla="*/ 9038608 w 9038608"/>
              <a:gd name="connsiteY18" fmla="*/ 1234718 h 2329656"/>
              <a:gd name="connsiteX19" fmla="*/ 9038608 w 9038608"/>
              <a:gd name="connsiteY19" fmla="*/ 1793835 h 2329656"/>
              <a:gd name="connsiteX20" fmla="*/ 9038608 w 9038608"/>
              <a:gd name="connsiteY20" fmla="*/ 2329656 h 2329656"/>
              <a:gd name="connsiteX21" fmla="*/ 8654467 w 9038608"/>
              <a:gd name="connsiteY21" fmla="*/ 2329656 h 2329656"/>
              <a:gd name="connsiteX22" fmla="*/ 8179940 w 9038608"/>
              <a:gd name="connsiteY22" fmla="*/ 2329656 h 2329656"/>
              <a:gd name="connsiteX23" fmla="*/ 7615027 w 9038608"/>
              <a:gd name="connsiteY23" fmla="*/ 2329656 h 2329656"/>
              <a:gd name="connsiteX24" fmla="*/ 7230886 w 9038608"/>
              <a:gd name="connsiteY24" fmla="*/ 2329656 h 2329656"/>
              <a:gd name="connsiteX25" fmla="*/ 6846746 w 9038608"/>
              <a:gd name="connsiteY25" fmla="*/ 2329656 h 2329656"/>
              <a:gd name="connsiteX26" fmla="*/ 6191446 w 9038608"/>
              <a:gd name="connsiteY26" fmla="*/ 2329656 h 2329656"/>
              <a:gd name="connsiteX27" fmla="*/ 5626533 w 9038608"/>
              <a:gd name="connsiteY27" fmla="*/ 2329656 h 2329656"/>
              <a:gd name="connsiteX28" fmla="*/ 5061620 w 9038608"/>
              <a:gd name="connsiteY28" fmla="*/ 2329656 h 2329656"/>
              <a:gd name="connsiteX29" fmla="*/ 4767866 w 9038608"/>
              <a:gd name="connsiteY29" fmla="*/ 2329656 h 2329656"/>
              <a:gd name="connsiteX30" fmla="*/ 4022181 w 9038608"/>
              <a:gd name="connsiteY30" fmla="*/ 2329656 h 2329656"/>
              <a:gd name="connsiteX31" fmla="*/ 3457268 w 9038608"/>
              <a:gd name="connsiteY31" fmla="*/ 2329656 h 2329656"/>
              <a:gd name="connsiteX32" fmla="*/ 2801968 w 9038608"/>
              <a:gd name="connsiteY32" fmla="*/ 2329656 h 2329656"/>
              <a:gd name="connsiteX33" fmla="*/ 2508214 w 9038608"/>
              <a:gd name="connsiteY33" fmla="*/ 2329656 h 2329656"/>
              <a:gd name="connsiteX34" fmla="*/ 2033687 w 9038608"/>
              <a:gd name="connsiteY34" fmla="*/ 2329656 h 2329656"/>
              <a:gd name="connsiteX35" fmla="*/ 1649546 w 9038608"/>
              <a:gd name="connsiteY35" fmla="*/ 2329656 h 2329656"/>
              <a:gd name="connsiteX36" fmla="*/ 1355791 w 9038608"/>
              <a:gd name="connsiteY36" fmla="*/ 2329656 h 2329656"/>
              <a:gd name="connsiteX37" fmla="*/ 971650 w 9038608"/>
              <a:gd name="connsiteY37" fmla="*/ 2329656 h 2329656"/>
              <a:gd name="connsiteX38" fmla="*/ 0 w 9038608"/>
              <a:gd name="connsiteY38" fmla="*/ 2329656 h 2329656"/>
              <a:gd name="connsiteX39" fmla="*/ 0 w 9038608"/>
              <a:gd name="connsiteY39" fmla="*/ 1817132 h 2329656"/>
              <a:gd name="connsiteX40" fmla="*/ 0 w 9038608"/>
              <a:gd name="connsiteY40" fmla="*/ 1304607 h 2329656"/>
              <a:gd name="connsiteX41" fmla="*/ 0 w 9038608"/>
              <a:gd name="connsiteY41" fmla="*/ 768786 h 2329656"/>
              <a:gd name="connsiteX42" fmla="*/ 0 w 9038608"/>
              <a:gd name="connsiteY42" fmla="*/ 0 h 2329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038608" h="2329656" extrusionOk="0">
                <a:moveTo>
                  <a:pt x="0" y="0"/>
                </a:moveTo>
                <a:cubicBezTo>
                  <a:pt x="59523" y="-34992"/>
                  <a:pt x="195472" y="10394"/>
                  <a:pt x="293755" y="0"/>
                </a:cubicBezTo>
                <a:cubicBezTo>
                  <a:pt x="392039" y="-10394"/>
                  <a:pt x="551850" y="1541"/>
                  <a:pt x="768282" y="0"/>
                </a:cubicBezTo>
                <a:cubicBezTo>
                  <a:pt x="984714" y="-1541"/>
                  <a:pt x="1275200" y="23243"/>
                  <a:pt x="1513967" y="0"/>
                </a:cubicBezTo>
                <a:cubicBezTo>
                  <a:pt x="1752734" y="-23243"/>
                  <a:pt x="1879382" y="20602"/>
                  <a:pt x="2078880" y="0"/>
                </a:cubicBezTo>
                <a:cubicBezTo>
                  <a:pt x="2278378" y="-20602"/>
                  <a:pt x="2496253" y="17710"/>
                  <a:pt x="2824565" y="0"/>
                </a:cubicBezTo>
                <a:cubicBezTo>
                  <a:pt x="3152877" y="-17710"/>
                  <a:pt x="3204046" y="22720"/>
                  <a:pt x="3299092" y="0"/>
                </a:cubicBezTo>
                <a:cubicBezTo>
                  <a:pt x="3394138" y="-22720"/>
                  <a:pt x="3537157" y="35244"/>
                  <a:pt x="3773619" y="0"/>
                </a:cubicBezTo>
                <a:cubicBezTo>
                  <a:pt x="4010081" y="-35244"/>
                  <a:pt x="4348129" y="28170"/>
                  <a:pt x="4519304" y="0"/>
                </a:cubicBezTo>
                <a:cubicBezTo>
                  <a:pt x="4690480" y="-28170"/>
                  <a:pt x="4812659" y="7089"/>
                  <a:pt x="4993831" y="0"/>
                </a:cubicBezTo>
                <a:cubicBezTo>
                  <a:pt x="5175003" y="-7089"/>
                  <a:pt x="5406785" y="16576"/>
                  <a:pt x="5558744" y="0"/>
                </a:cubicBezTo>
                <a:cubicBezTo>
                  <a:pt x="5710703" y="-16576"/>
                  <a:pt x="5787851" y="8526"/>
                  <a:pt x="5852499" y="0"/>
                </a:cubicBezTo>
                <a:cubicBezTo>
                  <a:pt x="5917147" y="-8526"/>
                  <a:pt x="6061213" y="32824"/>
                  <a:pt x="6146253" y="0"/>
                </a:cubicBezTo>
                <a:cubicBezTo>
                  <a:pt x="6231293" y="-32824"/>
                  <a:pt x="6509443" y="42134"/>
                  <a:pt x="6801553" y="0"/>
                </a:cubicBezTo>
                <a:cubicBezTo>
                  <a:pt x="7093663" y="-42134"/>
                  <a:pt x="7300921" y="7064"/>
                  <a:pt x="7456852" y="0"/>
                </a:cubicBezTo>
                <a:cubicBezTo>
                  <a:pt x="7612783" y="-7064"/>
                  <a:pt x="8033013" y="39946"/>
                  <a:pt x="8202537" y="0"/>
                </a:cubicBezTo>
                <a:cubicBezTo>
                  <a:pt x="8372061" y="-39946"/>
                  <a:pt x="8621658" y="7174"/>
                  <a:pt x="9038608" y="0"/>
                </a:cubicBezTo>
                <a:cubicBezTo>
                  <a:pt x="9064413" y="235820"/>
                  <a:pt x="9025154" y="373408"/>
                  <a:pt x="9038608" y="629007"/>
                </a:cubicBezTo>
                <a:cubicBezTo>
                  <a:pt x="9052062" y="884606"/>
                  <a:pt x="9009442" y="995931"/>
                  <a:pt x="9038608" y="1234718"/>
                </a:cubicBezTo>
                <a:cubicBezTo>
                  <a:pt x="9067774" y="1473505"/>
                  <a:pt x="9030728" y="1539917"/>
                  <a:pt x="9038608" y="1793835"/>
                </a:cubicBezTo>
                <a:cubicBezTo>
                  <a:pt x="9046488" y="2047753"/>
                  <a:pt x="9036033" y="2064288"/>
                  <a:pt x="9038608" y="2329656"/>
                </a:cubicBezTo>
                <a:cubicBezTo>
                  <a:pt x="8899614" y="2370082"/>
                  <a:pt x="8754513" y="2294425"/>
                  <a:pt x="8654467" y="2329656"/>
                </a:cubicBezTo>
                <a:cubicBezTo>
                  <a:pt x="8554421" y="2364887"/>
                  <a:pt x="8299945" y="2324796"/>
                  <a:pt x="8179940" y="2329656"/>
                </a:cubicBezTo>
                <a:cubicBezTo>
                  <a:pt x="8059935" y="2334516"/>
                  <a:pt x="7870022" y="2295804"/>
                  <a:pt x="7615027" y="2329656"/>
                </a:cubicBezTo>
                <a:cubicBezTo>
                  <a:pt x="7360032" y="2363508"/>
                  <a:pt x="7383236" y="2303172"/>
                  <a:pt x="7230886" y="2329656"/>
                </a:cubicBezTo>
                <a:cubicBezTo>
                  <a:pt x="7078536" y="2356140"/>
                  <a:pt x="6962529" y="2325202"/>
                  <a:pt x="6846746" y="2329656"/>
                </a:cubicBezTo>
                <a:cubicBezTo>
                  <a:pt x="6730963" y="2334110"/>
                  <a:pt x="6326616" y="2295583"/>
                  <a:pt x="6191446" y="2329656"/>
                </a:cubicBezTo>
                <a:cubicBezTo>
                  <a:pt x="6056276" y="2363729"/>
                  <a:pt x="5779702" y="2302750"/>
                  <a:pt x="5626533" y="2329656"/>
                </a:cubicBezTo>
                <a:cubicBezTo>
                  <a:pt x="5473364" y="2356562"/>
                  <a:pt x="5304546" y="2305754"/>
                  <a:pt x="5061620" y="2329656"/>
                </a:cubicBezTo>
                <a:cubicBezTo>
                  <a:pt x="4818694" y="2353558"/>
                  <a:pt x="4862894" y="2307599"/>
                  <a:pt x="4767866" y="2329656"/>
                </a:cubicBezTo>
                <a:cubicBezTo>
                  <a:pt x="4672838" y="2351713"/>
                  <a:pt x="4203365" y="2264949"/>
                  <a:pt x="4022181" y="2329656"/>
                </a:cubicBezTo>
                <a:cubicBezTo>
                  <a:pt x="3840997" y="2394363"/>
                  <a:pt x="3664012" y="2268222"/>
                  <a:pt x="3457268" y="2329656"/>
                </a:cubicBezTo>
                <a:cubicBezTo>
                  <a:pt x="3250524" y="2391090"/>
                  <a:pt x="3058493" y="2277162"/>
                  <a:pt x="2801968" y="2329656"/>
                </a:cubicBezTo>
                <a:cubicBezTo>
                  <a:pt x="2545443" y="2382150"/>
                  <a:pt x="2640584" y="2302164"/>
                  <a:pt x="2508214" y="2329656"/>
                </a:cubicBezTo>
                <a:cubicBezTo>
                  <a:pt x="2375844" y="2357148"/>
                  <a:pt x="2260560" y="2306054"/>
                  <a:pt x="2033687" y="2329656"/>
                </a:cubicBezTo>
                <a:cubicBezTo>
                  <a:pt x="1806814" y="2353258"/>
                  <a:pt x="1732406" y="2297687"/>
                  <a:pt x="1649546" y="2329656"/>
                </a:cubicBezTo>
                <a:cubicBezTo>
                  <a:pt x="1566686" y="2361625"/>
                  <a:pt x="1414611" y="2300585"/>
                  <a:pt x="1355791" y="2329656"/>
                </a:cubicBezTo>
                <a:cubicBezTo>
                  <a:pt x="1296972" y="2358727"/>
                  <a:pt x="1126277" y="2322405"/>
                  <a:pt x="971650" y="2329656"/>
                </a:cubicBezTo>
                <a:cubicBezTo>
                  <a:pt x="817023" y="2336907"/>
                  <a:pt x="293043" y="2253115"/>
                  <a:pt x="0" y="2329656"/>
                </a:cubicBezTo>
                <a:cubicBezTo>
                  <a:pt x="-60724" y="2121143"/>
                  <a:pt x="57310" y="1941950"/>
                  <a:pt x="0" y="1817132"/>
                </a:cubicBezTo>
                <a:cubicBezTo>
                  <a:pt x="-57310" y="1692314"/>
                  <a:pt x="53965" y="1442402"/>
                  <a:pt x="0" y="1304607"/>
                </a:cubicBezTo>
                <a:cubicBezTo>
                  <a:pt x="-53965" y="1166812"/>
                  <a:pt x="63408" y="1019183"/>
                  <a:pt x="0" y="768786"/>
                </a:cubicBezTo>
                <a:cubicBezTo>
                  <a:pt x="-63408" y="518389"/>
                  <a:pt x="62622" y="378561"/>
                  <a:pt x="0" y="0"/>
                </a:cubicBezTo>
                <a:close/>
              </a:path>
            </a:pathLst>
          </a:custGeom>
          <a:noFill/>
          <a:ln w="12700" cap="flat" cmpd="sng" algn="ctr">
            <a:solidFill>
              <a:schemeClr val="accent1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47428307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 </a:t>
            </a:r>
            <a:r>
              <a:rPr lang="en-US" altLang="zh-TW" dirty="0"/>
              <a:t>Filter!</a:t>
            </a:r>
            <a:endParaRPr lang="en-US" altLang="zh-HK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HK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HK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HK" dirty="0"/>
          </a:p>
          <a:p>
            <a:pPr marL="0" indent="0">
              <a:buFont typeface="Arial" panose="020B0604020202020204" pitchFamily="34" charset="0"/>
              <a:buNone/>
            </a:pPr>
            <a:endParaRPr lang="zh-HK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25954CB7-649F-86BA-008C-08E69AEA1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153" y="4476896"/>
            <a:ext cx="5034594" cy="2097747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03B962E0-33D0-16AF-E0BC-D317CCF10A17}"/>
              </a:ext>
            </a:extLst>
          </p:cNvPr>
          <p:cNvSpPr/>
          <p:nvPr/>
        </p:nvSpPr>
        <p:spPr>
          <a:xfrm>
            <a:off x="7814641" y="4772917"/>
            <a:ext cx="570681" cy="56296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64442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AFF44-E0A1-68DD-0A8C-BA7E21D2F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altLang="zh-HK" sz="3800" dirty="0"/>
              <a:t>Some keyboard shortcuts</a:t>
            </a:r>
            <a:endParaRPr lang="zh-HK" altLang="en-US" sz="3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015D93-765F-86FA-8A2D-02C4BB584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altLang="zh-HK" sz="2500" dirty="0"/>
              <a:t>Quick pick: Type ‘p’ to filter on a specific track while it is in focus</a:t>
            </a:r>
          </a:p>
          <a:p>
            <a:r>
              <a:rPr lang="en-US" altLang="zh-HK" sz="2500" dirty="0"/>
              <a:t>Context: Type ‘c’ to quickly toggle between showing space between tracks, and not showing them</a:t>
            </a:r>
            <a:endParaRPr lang="zh-HK" altLang="en-US" sz="2500" dirty="0"/>
          </a:p>
        </p:txBody>
      </p:sp>
      <p:pic>
        <p:nvPicPr>
          <p:cNvPr id="4" name="Rezonator 1.1.7 - sbc007.rez 2023-01-21 05-30-41">
            <a:hlinkClick r:id="" action="ppaction://media"/>
            <a:extLst>
              <a:ext uri="{FF2B5EF4-FFF2-40B4-BE49-F238E27FC236}">
                <a16:creationId xmlns:a16="http://schemas.microsoft.com/office/drawing/2014/main" id="{A16CE6A4-EC50-CEEC-4488-AF106352C0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1349255"/>
            <a:ext cx="6903720" cy="415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2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9B21EB-0CE5-C99E-0F8F-B5ECECC45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en-US" altLang="zh-HK" sz="5400"/>
              <a:t>Your turn!</a:t>
            </a:r>
            <a:endParaRPr lang="zh-HK" altLang="en-US" sz="5400"/>
          </a:p>
        </p:txBody>
      </p:sp>
      <p:pic>
        <p:nvPicPr>
          <p:cNvPr id="7" name="Graphic 6" descr="鞋印">
            <a:extLst>
              <a:ext uri="{FF2B5EF4-FFF2-40B4-BE49-F238E27FC236}">
                <a16:creationId xmlns:a16="http://schemas.microsoft.com/office/drawing/2014/main" id="{EAF56E93-60A0-97EB-27A8-CCE2B625B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570706"/>
            <a:ext cx="914400" cy="9144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7EB11E-A1C0-6E66-80AE-3B1739606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HK" dirty="0"/>
              <a:t>Pick one trail you already have, and track its appearance across the first ~50 lines from the first mention </a:t>
            </a:r>
            <a:r>
              <a:rPr lang="en-US" altLang="zh-HK" dirty="0" err="1"/>
              <a:t>nof</a:t>
            </a:r>
            <a:r>
              <a:rPr lang="en-US" altLang="zh-HK" dirty="0"/>
              <a:t> the referent. You can expand from some of your previous annotations.</a:t>
            </a:r>
          </a:p>
          <a:p>
            <a:r>
              <a:rPr lang="en-US" altLang="zh-HK" dirty="0"/>
              <a:t>Use the Quick Pick function to filter on that trail, and tell your partner what’s going on in the trail, e.g.:</a:t>
            </a:r>
          </a:p>
          <a:p>
            <a:pPr lvl="1"/>
            <a:r>
              <a:rPr lang="en-US" altLang="zh-HK" dirty="0"/>
              <a:t>What forms did the speaker choose in each track?</a:t>
            </a:r>
          </a:p>
          <a:p>
            <a:pPr lvl="1"/>
            <a:r>
              <a:rPr lang="en-US" altLang="zh-HK" dirty="0"/>
              <a:t>Why does the speaker choose this form?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522583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30E231F-632C-4AB6-8E0C-9103FF442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HK" sz="5400" dirty="0"/>
              <a:t>Accessibility once more</a:t>
            </a:r>
            <a:endParaRPr lang="zh-HK" altLang="en-US" sz="5400" dirty="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9A7D0C-0ECA-4DCF-9BE0-D3874AAFB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endParaRPr lang="zh-HK" altLang="en-US" sz="2200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6F487D14-E55B-417C-8B8E-E98EB0B03348}"/>
              </a:ext>
            </a:extLst>
          </p:cNvPr>
          <p:cNvSpPr/>
          <p:nvPr/>
        </p:nvSpPr>
        <p:spPr>
          <a:xfrm>
            <a:off x="4962525" y="3428294"/>
            <a:ext cx="3814762" cy="1657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600" dirty="0"/>
              <a:t>Higher accessibility</a:t>
            </a:r>
            <a:endParaRPr lang="zh-HK" altLang="en-US" sz="3600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D0F79D9-7D24-4A31-A559-D1F1211FC420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381376" y="2411587"/>
            <a:ext cx="2076449" cy="1266825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D090F28-A8C0-40C9-9291-31A6E6FD8B15}"/>
              </a:ext>
            </a:extLst>
          </p:cNvPr>
          <p:cNvSpPr/>
          <p:nvPr/>
        </p:nvSpPr>
        <p:spPr>
          <a:xfrm>
            <a:off x="733426" y="1833030"/>
            <a:ext cx="2647950" cy="11571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Shorter distance from previous mention (track)</a:t>
            </a:r>
            <a:endParaRPr lang="zh-HK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875F6F-BF18-41D7-BB90-6FBCEC8BCED8}"/>
              </a:ext>
            </a:extLst>
          </p:cNvPr>
          <p:cNvSpPr/>
          <p:nvPr/>
        </p:nvSpPr>
        <p:spPr>
          <a:xfrm>
            <a:off x="619126" y="3652305"/>
            <a:ext cx="2647950" cy="15786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Larger number of previous mentions (farther along in trail)</a:t>
            </a:r>
            <a:endParaRPr lang="zh-HK" altLang="en-US" sz="2400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96012EF-8C19-49F6-B20E-1A598803A0A1}"/>
              </a:ext>
            </a:extLst>
          </p:cNvPr>
          <p:cNvCxnSpPr>
            <a:cxnSpLocks/>
            <a:stCxn id="15" idx="3"/>
            <a:endCxn id="9" idx="2"/>
          </p:cNvCxnSpPr>
          <p:nvPr/>
        </p:nvCxnSpPr>
        <p:spPr>
          <a:xfrm flipV="1">
            <a:off x="3267076" y="4256969"/>
            <a:ext cx="1695449" cy="184677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FB2A94F5-646A-43CD-9674-C476ADE821EB}"/>
              </a:ext>
            </a:extLst>
          </p:cNvPr>
          <p:cNvSpPr/>
          <p:nvPr/>
        </p:nvSpPr>
        <p:spPr>
          <a:xfrm>
            <a:off x="1409701" y="6040612"/>
            <a:ext cx="742949" cy="4522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…</a:t>
            </a:r>
            <a:endParaRPr lang="zh-HK" altLang="en-US" sz="2400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A52CFF71-3467-4C42-8253-337FA65BA346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2152650" y="4842931"/>
            <a:ext cx="3368534" cy="1423812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88748A76-62AA-4BAF-B9A6-B67EEE80122B}"/>
              </a:ext>
            </a:extLst>
          </p:cNvPr>
          <p:cNvCxnSpPr>
            <a:cxnSpLocks/>
          </p:cNvCxnSpPr>
          <p:nvPr/>
        </p:nvCxnSpPr>
        <p:spPr>
          <a:xfrm flipV="1">
            <a:off x="8218628" y="2576448"/>
            <a:ext cx="1268272" cy="110657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34B9783-FC24-4B86-B308-758ED655F02E}"/>
              </a:ext>
            </a:extLst>
          </p:cNvPr>
          <p:cNvSpPr/>
          <p:nvPr/>
        </p:nvSpPr>
        <p:spPr>
          <a:xfrm>
            <a:off x="9486900" y="1972623"/>
            <a:ext cx="1866900" cy="11571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Shorter referential expression</a:t>
            </a:r>
            <a:endParaRPr lang="zh-HK" altLang="en-US" sz="2400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11F3381-27A3-4A14-9663-B76C2396B50A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8218628" y="4842931"/>
            <a:ext cx="1192795" cy="53675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93286418-4E83-434A-9036-53168C022843}"/>
              </a:ext>
            </a:extLst>
          </p:cNvPr>
          <p:cNvSpPr/>
          <p:nvPr/>
        </p:nvSpPr>
        <p:spPr>
          <a:xfrm>
            <a:off x="9410699" y="4571713"/>
            <a:ext cx="1866900" cy="14809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Less specific referential expression</a:t>
            </a:r>
            <a:endParaRPr lang="zh-HK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D41902C-3FDD-41AB-8C11-D13042FE134C}"/>
              </a:ext>
            </a:extLst>
          </p:cNvPr>
          <p:cNvSpPr/>
          <p:nvPr/>
        </p:nvSpPr>
        <p:spPr>
          <a:xfrm>
            <a:off x="5125683" y="5977173"/>
            <a:ext cx="3175143" cy="53675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How short can we get?</a:t>
            </a:r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9112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8BAB89-48AD-4E8E-A7F5-9265708F0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Accessibility hierarchy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EBF72E73-E717-47A9-806D-3B87B7C71A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55058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箭號: 向右 4">
            <a:extLst>
              <a:ext uri="{FF2B5EF4-FFF2-40B4-BE49-F238E27FC236}">
                <a16:creationId xmlns:a16="http://schemas.microsoft.com/office/drawing/2014/main" id="{8602A592-5D7F-4280-8129-C58150398D4E}"/>
              </a:ext>
            </a:extLst>
          </p:cNvPr>
          <p:cNvSpPr/>
          <p:nvPr/>
        </p:nvSpPr>
        <p:spPr>
          <a:xfrm rot="5400000">
            <a:off x="8433992" y="2649570"/>
            <a:ext cx="5773206" cy="1644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000" dirty="0"/>
              <a:t>Increasing accessibility</a:t>
            </a:r>
            <a:endParaRPr lang="zh-HK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834583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8BAB89-48AD-4E8E-A7F5-9265708F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Verb morphology as person marking</a:t>
            </a:r>
            <a:endParaRPr lang="zh-HK" altLang="en-US" dirty="0"/>
          </a:p>
        </p:txBody>
      </p:sp>
      <p:sp>
        <p:nvSpPr>
          <p:cNvPr id="3" name="矩形: 摺角紙張 2">
            <a:extLst>
              <a:ext uri="{FF2B5EF4-FFF2-40B4-BE49-F238E27FC236}">
                <a16:creationId xmlns:a16="http://schemas.microsoft.com/office/drawing/2014/main" id="{F0ABE28C-1156-4018-9437-9E5D089A1C6F}"/>
              </a:ext>
            </a:extLst>
          </p:cNvPr>
          <p:cNvSpPr/>
          <p:nvPr/>
        </p:nvSpPr>
        <p:spPr>
          <a:xfrm>
            <a:off x="3886200" y="4026271"/>
            <a:ext cx="3238500" cy="1745879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200" dirty="0"/>
              <a:t>How many referential expressions?</a:t>
            </a:r>
            <a:endParaRPr lang="zh-HK" altLang="en-US" sz="32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3718F39-4435-4232-8964-B656494A9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7"/>
            <a:ext cx="10231950" cy="180498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31D7F24-35E9-447C-8009-D79B33D96301}"/>
              </a:ext>
            </a:extLst>
          </p:cNvPr>
          <p:cNvSpPr txBox="1"/>
          <p:nvPr/>
        </p:nvSpPr>
        <p:spPr>
          <a:xfrm>
            <a:off x="2457450" y="2281940"/>
            <a:ext cx="591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chemeClr val="accent1"/>
                </a:solidFill>
              </a:rPr>
              <a:t>Look (I) am not even looking just in the legal aspect.</a:t>
            </a:r>
            <a:endParaRPr lang="zh-HK" altLang="en-US" dirty="0">
              <a:solidFill>
                <a:schemeClr val="accent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15D4C63-F322-4E36-ADE7-8E883B97013B}"/>
              </a:ext>
            </a:extLst>
          </p:cNvPr>
          <p:cNvSpPr txBox="1"/>
          <p:nvPr/>
        </p:nvSpPr>
        <p:spPr>
          <a:xfrm>
            <a:off x="2505074" y="3126343"/>
            <a:ext cx="591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(</a:t>
            </a:r>
            <a:r>
              <a:rPr lang="en-US" altLang="zh-HK" dirty="0">
                <a:solidFill>
                  <a:schemeClr val="accent1"/>
                </a:solidFill>
              </a:rPr>
              <a:t>I</a:t>
            </a:r>
            <a:r>
              <a:rPr lang="en-US" altLang="zh-TW" dirty="0">
                <a:solidFill>
                  <a:schemeClr val="accent1"/>
                </a:solidFill>
              </a:rPr>
              <a:t>)</a:t>
            </a:r>
            <a:r>
              <a:rPr lang="en-US" altLang="zh-HK" dirty="0">
                <a:solidFill>
                  <a:schemeClr val="accent1"/>
                </a:solidFill>
              </a:rPr>
              <a:t> am looking everywhere.</a:t>
            </a:r>
            <a:endParaRPr lang="zh-HK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120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E90BD3-B6BC-59C4-1B21-13508DC1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Before we start …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608BC9-CCD4-7963-4119-91C93706F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altLang="zh-HK" sz="2600" dirty="0"/>
              <a:t>Open sbc007.rez</a:t>
            </a:r>
          </a:p>
          <a:p>
            <a:r>
              <a:rPr lang="en-US" altLang="zh-HK" sz="2600" dirty="0"/>
              <a:t>If you have a file saved from last week’s section + show, please open that</a:t>
            </a:r>
          </a:p>
          <a:p>
            <a:r>
              <a:rPr lang="en-US" altLang="zh-HK" sz="2600" dirty="0"/>
              <a:t>If not, just open sbc007</a:t>
            </a:r>
            <a:endParaRPr lang="zh-HK" altLang="en-US" sz="2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下載">
            <a:extLst>
              <a:ext uri="{FF2B5EF4-FFF2-40B4-BE49-F238E27FC236}">
                <a16:creationId xmlns:a16="http://schemas.microsoft.com/office/drawing/2014/main" id="{E43CA1E5-DC88-4E0B-0209-02B6264B2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54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8BAB89-48AD-4E8E-A7F5-9265708F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Verb morphology as person marking</a:t>
            </a:r>
            <a:endParaRPr lang="zh-HK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CEE46AE-FD50-4A8F-B2A6-ACF8F0F94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145120"/>
              </p:ext>
            </p:extLst>
          </p:nvPr>
        </p:nvGraphicFramePr>
        <p:xfrm>
          <a:off x="2584450" y="4891616"/>
          <a:ext cx="5418666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2090328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698601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Person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Verb form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83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HK" alt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 err="1"/>
                        <a:t>Busc</a:t>
                      </a:r>
                      <a:r>
                        <a:rPr lang="en-US" altLang="zh-HK" sz="2400" dirty="0"/>
                        <a:t>-</a:t>
                      </a:r>
                      <a:r>
                        <a:rPr lang="en-US" altLang="zh-HK" sz="2400" dirty="0">
                          <a:highlight>
                            <a:srgbClr val="FFFF00"/>
                          </a:highlight>
                        </a:rPr>
                        <a:t>o</a:t>
                      </a:r>
                      <a:endParaRPr lang="zh-HK" altLang="en-US" sz="24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285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HK" alt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 err="1"/>
                        <a:t>Busc</a:t>
                      </a:r>
                      <a:r>
                        <a:rPr lang="en-US" altLang="zh-HK" sz="2400" dirty="0"/>
                        <a:t>-</a:t>
                      </a:r>
                      <a:r>
                        <a:rPr lang="en-US" altLang="zh-HK" sz="2400" dirty="0">
                          <a:highlight>
                            <a:srgbClr val="FFFF00"/>
                          </a:highlight>
                        </a:rPr>
                        <a:t>as</a:t>
                      </a:r>
                      <a:endParaRPr lang="zh-HK" altLang="en-US" sz="24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54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HK" altLang="en-US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400" dirty="0" err="1"/>
                        <a:t>Busc</a:t>
                      </a:r>
                      <a:r>
                        <a:rPr lang="en-US" altLang="zh-HK" sz="2400" dirty="0"/>
                        <a:t>-</a:t>
                      </a:r>
                      <a:r>
                        <a:rPr lang="en-US" altLang="zh-HK" sz="2400" dirty="0">
                          <a:highlight>
                            <a:srgbClr val="FFFF00"/>
                          </a:highlight>
                        </a:rPr>
                        <a:t>a</a:t>
                      </a:r>
                      <a:endParaRPr lang="zh-HK" altLang="en-US" sz="24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129455"/>
                  </a:ext>
                </a:extLst>
              </a:tr>
            </a:tbl>
          </a:graphicData>
        </a:graphic>
      </p:graphicFrame>
      <p:pic>
        <p:nvPicPr>
          <p:cNvPr id="12" name="圖片 11">
            <a:extLst>
              <a:ext uri="{FF2B5EF4-FFF2-40B4-BE49-F238E27FC236}">
                <a16:creationId xmlns:a16="http://schemas.microsoft.com/office/drawing/2014/main" id="{09209D7B-25F1-4FA3-957F-ACC54BFA3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90687"/>
            <a:ext cx="10231950" cy="1804987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01B8E11-8894-4827-9363-AB230A05D85B}"/>
              </a:ext>
            </a:extLst>
          </p:cNvPr>
          <p:cNvSpPr txBox="1"/>
          <p:nvPr/>
        </p:nvSpPr>
        <p:spPr>
          <a:xfrm>
            <a:off x="2457450" y="2281940"/>
            <a:ext cx="591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chemeClr val="accent1"/>
                </a:solidFill>
              </a:rPr>
              <a:t>Look (I) am not even looking just in the legal aspect.</a:t>
            </a:r>
            <a:endParaRPr lang="zh-HK" altLang="en-US" dirty="0">
              <a:solidFill>
                <a:schemeClr val="accent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A787BE4-706C-464A-92F0-61690721BF79}"/>
              </a:ext>
            </a:extLst>
          </p:cNvPr>
          <p:cNvSpPr txBox="1"/>
          <p:nvPr/>
        </p:nvSpPr>
        <p:spPr>
          <a:xfrm>
            <a:off x="2505074" y="3126343"/>
            <a:ext cx="591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(</a:t>
            </a:r>
            <a:r>
              <a:rPr lang="en-US" altLang="zh-HK" dirty="0">
                <a:solidFill>
                  <a:schemeClr val="accent1"/>
                </a:solidFill>
              </a:rPr>
              <a:t>I</a:t>
            </a:r>
            <a:r>
              <a:rPr lang="en-US" altLang="zh-TW" dirty="0">
                <a:solidFill>
                  <a:schemeClr val="accent1"/>
                </a:solidFill>
              </a:rPr>
              <a:t>)</a:t>
            </a:r>
            <a:r>
              <a:rPr lang="en-US" altLang="zh-HK" dirty="0">
                <a:solidFill>
                  <a:schemeClr val="accent1"/>
                </a:solidFill>
              </a:rPr>
              <a:t> am looking everywhere.</a:t>
            </a:r>
            <a:endParaRPr lang="zh-HK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8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8BAB89-48AD-4E8E-A7F5-9265708F0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HK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about English?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29A427D-9685-49B6-9BD4-381DCB5AF770}"/>
              </a:ext>
            </a:extLst>
          </p:cNvPr>
          <p:cNvGrpSpPr/>
          <p:nvPr/>
        </p:nvGrpSpPr>
        <p:grpSpPr>
          <a:xfrm>
            <a:off x="1752065" y="1926266"/>
            <a:ext cx="8687870" cy="4357524"/>
            <a:chOff x="838200" y="1766887"/>
            <a:chExt cx="9134475" cy="458152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C43D99E-ECA0-4335-8695-73CA63915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766887"/>
              <a:ext cx="6981825" cy="4581525"/>
            </a:xfrm>
            <a:prstGeom prst="rect">
              <a:avLst/>
            </a:prstGeom>
          </p:spPr>
        </p:pic>
        <p:sp>
          <p:nvSpPr>
            <p:cNvPr id="7" name="圖說文字: 折線 6">
              <a:extLst>
                <a:ext uri="{FF2B5EF4-FFF2-40B4-BE49-F238E27FC236}">
                  <a16:creationId xmlns:a16="http://schemas.microsoft.com/office/drawing/2014/main" id="{EF71DD9A-1ABC-4937-885A-BA187992AA31}"/>
                </a:ext>
              </a:extLst>
            </p:cNvPr>
            <p:cNvSpPr/>
            <p:nvPr/>
          </p:nvSpPr>
          <p:spPr>
            <a:xfrm>
              <a:off x="7229475" y="2728912"/>
              <a:ext cx="2743200" cy="1400175"/>
            </a:xfrm>
            <a:prstGeom prst="borderCallout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HK" sz="3100"/>
                <a:t>Who is setting rules here?</a:t>
              </a:r>
              <a:endParaRPr lang="zh-HK" altLang="en-US" sz="3100"/>
            </a:p>
          </p:txBody>
        </p:sp>
      </p:grpSp>
    </p:spTree>
    <p:extLst>
      <p:ext uri="{BB962C8B-B14F-4D97-AF65-F5344CB8AC3E}">
        <p14:creationId xmlns:p14="http://schemas.microsoft.com/office/powerpoint/2010/main" val="2893704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8BAB89-48AD-4E8E-A7F5-9265708F0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HK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Inserting zeros in Rezonator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zonator 1.1.2.2 - sbc007.rez_ 2023-01-17 17-45-22">
            <a:hlinkClick r:id="" action="ppaction://media"/>
            <a:extLst>
              <a:ext uri="{FF2B5EF4-FFF2-40B4-BE49-F238E27FC236}">
                <a16:creationId xmlns:a16="http://schemas.microsoft.com/office/drawing/2014/main" id="{5383E619-C006-4E89-A2E5-99788552EA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9827" r="45097" b="2768"/>
          <a:stretch/>
        </p:blipFill>
        <p:spPr>
          <a:xfrm>
            <a:off x="1192716" y="2511694"/>
            <a:ext cx="6660270" cy="358635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DAC0092-E32A-4AB4-9032-7B8B45922498}"/>
              </a:ext>
            </a:extLst>
          </p:cNvPr>
          <p:cNvSpPr txBox="1"/>
          <p:nvPr/>
        </p:nvSpPr>
        <p:spPr>
          <a:xfrm>
            <a:off x="8648700" y="2895600"/>
            <a:ext cx="30003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800" dirty="0"/>
              <a:t>Note: We typically insert a zero where a</a:t>
            </a:r>
            <a:r>
              <a:rPr lang="zh-HK" altLang="en-US" sz="2800" dirty="0"/>
              <a:t> </a:t>
            </a:r>
            <a:r>
              <a:rPr lang="en-US" altLang="zh-HK" sz="2800" dirty="0"/>
              <a:t>pronoun</a:t>
            </a:r>
            <a:r>
              <a:rPr lang="zh-HK" altLang="en-US" sz="2800" dirty="0"/>
              <a:t> </a:t>
            </a:r>
            <a:r>
              <a:rPr lang="en-US" altLang="zh-HK" sz="2800" i="1" dirty="0"/>
              <a:t>might</a:t>
            </a:r>
            <a:r>
              <a:rPr lang="en-US" altLang="zh-HK" sz="2800" dirty="0"/>
              <a:t> have appeared</a:t>
            </a:r>
          </a:p>
        </p:txBody>
      </p:sp>
    </p:spTree>
    <p:extLst>
      <p:ext uri="{BB962C8B-B14F-4D97-AF65-F5344CB8AC3E}">
        <p14:creationId xmlns:p14="http://schemas.microsoft.com/office/powerpoint/2010/main" val="57885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8BAB89-48AD-4E8E-A7F5-9265708F0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HK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Spot the zeros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4C1FC63B-F37F-44F5-A616-C635B9BC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06" y="2633472"/>
            <a:ext cx="11034939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02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8BAB89-48AD-4E8E-A7F5-9265708F0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Cataphora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A75B939-0B4A-4935-9B57-7301B7112FB0}"/>
              </a:ext>
            </a:extLst>
          </p:cNvPr>
          <p:cNvGrpSpPr/>
          <p:nvPr/>
        </p:nvGrpSpPr>
        <p:grpSpPr>
          <a:xfrm>
            <a:off x="372902" y="2179879"/>
            <a:ext cx="11446196" cy="3436442"/>
            <a:chOff x="53165" y="1598824"/>
            <a:chExt cx="12192000" cy="3660352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AC79C1E7-F2F6-48D2-B48B-A47E9CF18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65" y="1598824"/>
              <a:ext cx="12192000" cy="3660352"/>
            </a:xfrm>
            <a:prstGeom prst="rect">
              <a:avLst/>
            </a:prstGeom>
          </p:spPr>
        </p:pic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72F8BC9F-FA1E-4120-A540-4197F91A18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9677" y="2317898"/>
              <a:ext cx="2179674" cy="308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D26AD6D6-13F8-4E3F-B296-5BE255398B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7528" y="4490484"/>
              <a:ext cx="2179674" cy="30834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1091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8BAB89-48AD-4E8E-A7F5-9265708F0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altLang="zh-HK" sz="5400"/>
              <a:t>Spotting zeroes</a:t>
            </a:r>
            <a:endParaRPr lang="zh-HK" altLang="en-US" sz="5400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38334643-91F7-771B-F315-CE0233640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47" r="14722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A81D96-4641-4478-A80F-FD99F48FB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altLang="zh-HK" sz="3600" dirty="0"/>
              <a:t>When you see a verb, ask yourself: Is there someone or something you can </a:t>
            </a:r>
            <a:r>
              <a:rPr lang="en-US" altLang="zh-HK" sz="3600" i="1" dirty="0"/>
              <a:t>infer</a:t>
            </a:r>
            <a:r>
              <a:rPr lang="en-US" altLang="zh-HK" sz="3600" dirty="0"/>
              <a:t> as being involved in this event/state that is not explicitly mentioned?</a:t>
            </a:r>
          </a:p>
        </p:txBody>
      </p:sp>
    </p:spTree>
    <p:extLst>
      <p:ext uri="{BB962C8B-B14F-4D97-AF65-F5344CB8AC3E}">
        <p14:creationId xmlns:p14="http://schemas.microsoft.com/office/powerpoint/2010/main" val="2222556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!!Rectangle">
            <a:extLst>
              <a:ext uri="{FF2B5EF4-FFF2-40B4-BE49-F238E27FC236}">
                <a16:creationId xmlns:a16="http://schemas.microsoft.com/office/drawing/2014/main" id="{21ED5FCA-9564-42B4-9F52-2CCED8ED6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8BAB89-48AD-4E8E-A7F5-9265708F0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1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HK" dirty="0">
                <a:solidFill>
                  <a:srgbClr val="FFFFFF"/>
                </a:solidFill>
              </a:rPr>
              <a:t>Your turn!</a:t>
            </a:r>
            <a:endParaRPr lang="zh-HK" altLang="en-US" dirty="0">
              <a:solidFill>
                <a:srgbClr val="FFFFFF"/>
              </a:solidFill>
            </a:endParaRP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901D6465-EEC9-CB9E-7F83-CA7A43D2DF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7944310"/>
              </p:ext>
            </p:extLst>
          </p:nvPr>
        </p:nvGraphicFramePr>
        <p:xfrm>
          <a:off x="93033" y="1325563"/>
          <a:ext cx="12005931" cy="5252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8961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6BDCF87E-013C-40C8-9CFF-055A22AAF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" y="3000625"/>
            <a:ext cx="11830051" cy="191999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63ECC90-6D7C-48DA-912C-6DEC6DED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599688" cy="1463040"/>
          </a:xfrm>
        </p:spPr>
        <p:txBody>
          <a:bodyPr anchor="ctr">
            <a:normAutofit fontScale="90000"/>
          </a:bodyPr>
          <a:lstStyle/>
          <a:p>
            <a:r>
              <a:rPr lang="en-US" altLang="zh-HK" sz="4100" dirty="0">
                <a:solidFill>
                  <a:srgbClr val="FFFFFF"/>
                </a:solidFill>
              </a:rPr>
              <a:t>Studying pronoun absence in Spanish</a:t>
            </a:r>
            <a:endParaRPr lang="zh-HK" altLang="en-US" sz="4100" dirty="0">
              <a:solidFill>
                <a:srgbClr val="FFFFFF"/>
              </a:solidFill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FD1324-E662-4E20-957F-60357C20D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462" y="630936"/>
            <a:ext cx="7074409" cy="1463040"/>
          </a:xfrm>
        </p:spPr>
        <p:txBody>
          <a:bodyPr anchor="ctr">
            <a:normAutofit/>
          </a:bodyPr>
          <a:lstStyle/>
          <a:p>
            <a:r>
              <a:rPr lang="en-US" altLang="zh-HK" sz="2200" dirty="0">
                <a:solidFill>
                  <a:srgbClr val="FFFFFF"/>
                </a:solidFill>
              </a:rPr>
              <a:t>These are not ‘true’ zeroes since the actual referential expressions are on the verb!</a:t>
            </a:r>
          </a:p>
          <a:p>
            <a:r>
              <a:rPr lang="en-US" altLang="zh-HK" sz="2200" dirty="0">
                <a:solidFill>
                  <a:srgbClr val="FFFFFF"/>
                </a:solidFill>
              </a:rPr>
              <a:t>But we mark them as zeroes anyways (since the suffix is not a separate token in these texts</a:t>
            </a:r>
          </a:p>
          <a:p>
            <a:endParaRPr lang="zh-HK" altLang="en-US" sz="2200" dirty="0">
              <a:solidFill>
                <a:srgbClr val="FFFFFF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33C5EDC-04C3-41C1-9FCA-88BBBD7D898A}"/>
              </a:ext>
            </a:extLst>
          </p:cNvPr>
          <p:cNvSpPr txBox="1"/>
          <p:nvPr/>
        </p:nvSpPr>
        <p:spPr>
          <a:xfrm>
            <a:off x="1773555" y="3740691"/>
            <a:ext cx="591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chemeClr val="accent1"/>
                </a:solidFill>
              </a:rPr>
              <a:t>Look </a:t>
            </a:r>
            <a:r>
              <a:rPr lang="en-US" altLang="zh-HK" dirty="0">
                <a:solidFill>
                  <a:schemeClr val="accent1"/>
                </a:solidFill>
                <a:highlight>
                  <a:srgbClr val="00FF00"/>
                </a:highlight>
              </a:rPr>
              <a:t>(I)</a:t>
            </a:r>
            <a:r>
              <a:rPr lang="en-US" altLang="zh-HK" dirty="0">
                <a:solidFill>
                  <a:schemeClr val="accent1"/>
                </a:solidFill>
              </a:rPr>
              <a:t> am not even looking just in </a:t>
            </a:r>
            <a:r>
              <a:rPr lang="en-US" altLang="zh-HK" dirty="0">
                <a:solidFill>
                  <a:srgbClr val="FFFFFF"/>
                </a:solidFill>
                <a:highlight>
                  <a:srgbClr val="0000FF"/>
                </a:highlight>
              </a:rPr>
              <a:t>the legal aspect</a:t>
            </a:r>
            <a:r>
              <a:rPr lang="en-US" altLang="zh-HK" dirty="0">
                <a:solidFill>
                  <a:schemeClr val="accent1"/>
                </a:solidFill>
              </a:rPr>
              <a:t>.</a:t>
            </a:r>
            <a:endParaRPr lang="zh-HK" altLang="en-US" dirty="0">
              <a:solidFill>
                <a:schemeClr val="accent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EC37447-4F2F-4D41-A7E6-59523AA37D9B}"/>
              </a:ext>
            </a:extLst>
          </p:cNvPr>
          <p:cNvSpPr txBox="1"/>
          <p:nvPr/>
        </p:nvSpPr>
        <p:spPr>
          <a:xfrm>
            <a:off x="1773555" y="4850089"/>
            <a:ext cx="591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  <a:highlight>
                  <a:srgbClr val="00FF00"/>
                </a:highlight>
              </a:rPr>
              <a:t>(</a:t>
            </a:r>
            <a:r>
              <a:rPr lang="en-US" altLang="zh-HK" dirty="0">
                <a:solidFill>
                  <a:schemeClr val="accent1"/>
                </a:solidFill>
                <a:highlight>
                  <a:srgbClr val="00FF00"/>
                </a:highlight>
              </a:rPr>
              <a:t>I</a:t>
            </a:r>
            <a:r>
              <a:rPr lang="en-US" altLang="zh-TW" dirty="0">
                <a:solidFill>
                  <a:schemeClr val="accent1"/>
                </a:solidFill>
                <a:highlight>
                  <a:srgbClr val="00FF00"/>
                </a:highlight>
              </a:rPr>
              <a:t>)</a:t>
            </a:r>
            <a:r>
              <a:rPr lang="en-US" altLang="zh-HK" dirty="0">
                <a:solidFill>
                  <a:schemeClr val="accent1"/>
                </a:solidFill>
              </a:rPr>
              <a:t> am looking </a:t>
            </a:r>
            <a:r>
              <a:rPr lang="en-US" altLang="zh-HK" dirty="0">
                <a:solidFill>
                  <a:srgbClr val="FFFFFF"/>
                </a:solidFill>
                <a:highlight>
                  <a:srgbClr val="FF0000"/>
                </a:highlight>
              </a:rPr>
              <a:t>in whatever</a:t>
            </a:r>
            <a:r>
              <a:rPr lang="en-US" altLang="zh-HK" dirty="0">
                <a:solidFill>
                  <a:schemeClr val="accent1"/>
                </a:solidFill>
              </a:rPr>
              <a:t>.</a:t>
            </a:r>
            <a:endParaRPr lang="zh-HK" alt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2CD4FC76-ACC7-443D-8C1E-974DDE02D1F2}"/>
                  </a:ext>
                </a:extLst>
              </p14:cNvPr>
              <p14:cNvContentPartPr/>
              <p14:nvPr/>
            </p14:nvContentPartPr>
            <p14:xfrm>
              <a:off x="6836445" y="3477270"/>
              <a:ext cx="185760" cy="277200"/>
            </p14:xfrm>
          </p:contentPart>
        </mc:Choice>
        <mc:Fallback xmlns=""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2CD4FC76-ACC7-443D-8C1E-974DDE02D1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2445" y="3369270"/>
                <a:ext cx="29340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筆跡 16">
                <a:extLst>
                  <a:ext uri="{FF2B5EF4-FFF2-40B4-BE49-F238E27FC236}">
                    <a16:creationId xmlns:a16="http://schemas.microsoft.com/office/drawing/2014/main" id="{2A288E2A-C5AB-4E1C-86FF-0A023934982C}"/>
                  </a:ext>
                </a:extLst>
              </p14:cNvPr>
              <p14:cNvContentPartPr/>
              <p14:nvPr/>
            </p14:nvContentPartPr>
            <p14:xfrm>
              <a:off x="3162225" y="4401951"/>
              <a:ext cx="106200" cy="277920"/>
            </p14:xfrm>
          </p:contentPart>
        </mc:Choice>
        <mc:Fallback xmlns="">
          <p:pic>
            <p:nvPicPr>
              <p:cNvPr id="17" name="筆跡 16">
                <a:extLst>
                  <a:ext uri="{FF2B5EF4-FFF2-40B4-BE49-F238E27FC236}">
                    <a16:creationId xmlns:a16="http://schemas.microsoft.com/office/drawing/2014/main" id="{2A288E2A-C5AB-4E1C-86FF-0A02393498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08225" y="4294311"/>
                <a:ext cx="213840" cy="49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6108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AB33C3-B46D-4504-9376-B988613B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599688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Studying zeroes in </a:t>
            </a:r>
            <a:r>
              <a:rPr lang="en-US" altLang="zh-TW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Chinese</a:t>
            </a:r>
            <a:endParaRPr lang="en-US" altLang="zh-HK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6662B5A-722A-4C58-AD44-C69ACBA3D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74462" y="630936"/>
            <a:ext cx="707440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 sz="2200" dirty="0">
                <a:solidFill>
                  <a:srgbClr val="FFFFFF"/>
                </a:solidFill>
              </a:rPr>
              <a:t>The ‘he’ is a barber (mentioned in previous context)</a:t>
            </a:r>
          </a:p>
          <a:p>
            <a:r>
              <a:rPr lang="en-US" altLang="zh-HK" sz="2200" dirty="0">
                <a:solidFill>
                  <a:srgbClr val="FFFFFF"/>
                </a:solidFill>
              </a:rPr>
              <a:t>Important: Zeroes not limited to ‘subjects’ but also ‘objects’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9716802-22D9-4E81-8F56-566E527B2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355482"/>
            <a:ext cx="10917936" cy="251112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A228AE17-6A95-4F38-94B9-2A4E362F5950}"/>
              </a:ext>
            </a:extLst>
          </p:cNvPr>
          <p:cNvSpPr txBox="1"/>
          <p:nvPr/>
        </p:nvSpPr>
        <p:spPr>
          <a:xfrm>
            <a:off x="2755518" y="4206766"/>
            <a:ext cx="591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Then, otherwise, </a:t>
            </a:r>
            <a:r>
              <a:rPr lang="en-US" altLang="zh-TW" dirty="0">
                <a:solidFill>
                  <a:srgbClr val="FFFFFF"/>
                </a:solidFill>
                <a:highlight>
                  <a:srgbClr val="800080"/>
                </a:highlight>
              </a:rPr>
              <a:t>(he)</a:t>
            </a:r>
            <a:r>
              <a:rPr lang="en-US" altLang="zh-TW" dirty="0">
                <a:solidFill>
                  <a:srgbClr val="C00000"/>
                </a:solidFill>
              </a:rPr>
              <a:t> was there helping you blow </a:t>
            </a:r>
            <a:r>
              <a:rPr lang="en-US" altLang="zh-TW" dirty="0">
                <a:solidFill>
                  <a:srgbClr val="C00000"/>
                </a:solidFill>
                <a:highlight>
                  <a:srgbClr val="00FFFF"/>
                </a:highlight>
              </a:rPr>
              <a:t>that collar</a:t>
            </a:r>
            <a:endParaRPr lang="zh-HK" altLang="en-US" dirty="0">
              <a:solidFill>
                <a:srgbClr val="C00000"/>
              </a:solidFill>
              <a:highlight>
                <a:srgbClr val="00FFFF"/>
              </a:highlight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7D0E474-986D-4B37-AE69-FADDA56F5BD6}"/>
              </a:ext>
            </a:extLst>
          </p:cNvPr>
          <p:cNvSpPr txBox="1"/>
          <p:nvPr/>
        </p:nvSpPr>
        <p:spPr>
          <a:xfrm>
            <a:off x="2831718" y="5808305"/>
            <a:ext cx="591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Then </a:t>
            </a:r>
            <a:r>
              <a:rPr lang="en-US" altLang="zh-TW" dirty="0">
                <a:solidFill>
                  <a:srgbClr val="FFFFFF"/>
                </a:solidFill>
                <a:highlight>
                  <a:srgbClr val="800080"/>
                </a:highlight>
              </a:rPr>
              <a:t>(he)</a:t>
            </a:r>
            <a:r>
              <a:rPr lang="en-US" altLang="zh-TW" dirty="0">
                <a:solidFill>
                  <a:srgbClr val="C00000"/>
                </a:solidFill>
              </a:rPr>
              <a:t> blew </a:t>
            </a:r>
            <a:r>
              <a:rPr lang="en-US" altLang="zh-TW" dirty="0">
                <a:solidFill>
                  <a:srgbClr val="C00000"/>
                </a:solidFill>
                <a:highlight>
                  <a:srgbClr val="00FFFF"/>
                </a:highlight>
              </a:rPr>
              <a:t>(it)</a:t>
            </a:r>
            <a:r>
              <a:rPr lang="en-US" altLang="zh-TW" dirty="0">
                <a:solidFill>
                  <a:srgbClr val="FFFFFF"/>
                </a:solidFill>
                <a:highlight>
                  <a:srgbClr val="00FFFF"/>
                </a:highlight>
              </a:rPr>
              <a:t> </a:t>
            </a:r>
            <a:r>
              <a:rPr lang="en-US" altLang="zh-TW" dirty="0">
                <a:solidFill>
                  <a:srgbClr val="C00000"/>
                </a:solidFill>
              </a:rPr>
              <a:t>for half a day (i.e. a long time).</a:t>
            </a:r>
            <a:endParaRPr lang="zh-HK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933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3E90BD3-B6BC-59C4-1B21-13508DC1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>
            <a:normAutofit/>
          </a:bodyPr>
          <a:lstStyle/>
          <a:p>
            <a:pPr algn="r"/>
            <a:r>
              <a:rPr lang="en-US" altLang="zh-TW" sz="6600"/>
              <a:t>Today’s question</a:t>
            </a:r>
            <a:endParaRPr lang="zh-HK" altLang="en-US" sz="66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608BC9-CCD4-7963-4119-91C93706F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8" y="1338729"/>
            <a:ext cx="4795584" cy="418054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HK" dirty="0"/>
              <a:t>Can you think of one way in which the concept of accessibility can be used to investigate social attitudes or prejudices using natural discourse data?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402359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299C91B-0975-46C5-8A2B-A93D093F2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HK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Examining coreference chains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F967BD-A1D4-48B3-AD8C-357868003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1590463"/>
            <a:ext cx="11606654" cy="497008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altLang="zh-HK" sz="3000" kern="1200" dirty="0">
                <a:solidFill>
                  <a:srgbClr val="16F76C"/>
                </a:solidFill>
                <a:latin typeface="+mn-lt"/>
                <a:ea typeface="+mn-ea"/>
                <a:cs typeface="+mn-cs"/>
              </a:rPr>
              <a:t>Why are two different referential expressions used for the same entity?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81245FB0-BE1B-492C-9137-D12DE80B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3071627"/>
            <a:ext cx="11496821" cy="287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656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3CFE4C-36AB-0345-B912-89D8F96D4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50" y="3731940"/>
            <a:ext cx="10575636" cy="30525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866EE76-BDE9-D566-6294-8E1309458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318600" cy="1477328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Understanding the nav window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E2007B-4FEA-767C-3582-B6757F05B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188" y="633600"/>
            <a:ext cx="6900137" cy="1075127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 err="1"/>
              <a:t>unitSeq</a:t>
            </a:r>
            <a:r>
              <a:rPr lang="en-US" altLang="zh-TW" dirty="0"/>
              <a:t>: Unit sequence</a:t>
            </a:r>
          </a:p>
          <a:p>
            <a:r>
              <a:rPr lang="en-US" altLang="zh-TW" dirty="0" err="1"/>
              <a:t>gapUnits</a:t>
            </a:r>
            <a:r>
              <a:rPr lang="en-US" altLang="zh-TW" dirty="0"/>
              <a:t>: Number of units since the previous mention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5A2B3F4-DC42-CB8D-78D0-4EAB28CDFC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2"/>
          <a:stretch/>
        </p:blipFill>
        <p:spPr>
          <a:xfrm>
            <a:off x="720000" y="4029074"/>
            <a:ext cx="10575636" cy="170644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B1DF99F-DB00-F44C-1DEE-80A3D09F98A5}"/>
              </a:ext>
            </a:extLst>
          </p:cNvPr>
          <p:cNvSpPr txBox="1"/>
          <p:nvPr/>
        </p:nvSpPr>
        <p:spPr>
          <a:xfrm>
            <a:off x="4476420" y="3000356"/>
            <a:ext cx="1785834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Unit sequence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D766D8F-6B67-B2DD-D44C-7DA108FDDDB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369337" y="3369688"/>
            <a:ext cx="1006640" cy="655757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EE386E0-9027-64A9-E1A1-81759A0E2B1F}"/>
              </a:ext>
            </a:extLst>
          </p:cNvPr>
          <p:cNvCxnSpPr>
            <a:cxnSpLocks/>
          </p:cNvCxnSpPr>
          <p:nvPr/>
        </p:nvCxnSpPr>
        <p:spPr>
          <a:xfrm>
            <a:off x="8961748" y="3380767"/>
            <a:ext cx="0" cy="724508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FE54AB6-04D0-FF0E-F4DC-0D7EC8CCD7D1}"/>
              </a:ext>
            </a:extLst>
          </p:cNvPr>
          <p:cNvSpPr txBox="1"/>
          <p:nvPr/>
        </p:nvSpPr>
        <p:spPr>
          <a:xfrm>
            <a:off x="7875998" y="2648225"/>
            <a:ext cx="2238540" cy="9233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Number of units since the previous mention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4CFBF75-F9CE-7019-3C85-6FDDB244330F}"/>
              </a:ext>
            </a:extLst>
          </p:cNvPr>
          <p:cNvSpPr txBox="1"/>
          <p:nvPr/>
        </p:nvSpPr>
        <p:spPr>
          <a:xfrm>
            <a:off x="3749543" y="61267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How are these related to accessibility?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89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66EE76-BDE9-D566-6294-8E1309458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619201"/>
            <a:ext cx="3232875" cy="1477328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Understanding the nav window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E2007B-4FEA-767C-3582-B6757F05B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8188" y="633600"/>
            <a:ext cx="6900137" cy="1075127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charCount</a:t>
            </a:r>
            <a:r>
              <a:rPr lang="en-US" altLang="zh-TW" dirty="0"/>
              <a:t>: Number of characters</a:t>
            </a:r>
          </a:p>
          <a:p>
            <a:r>
              <a:rPr lang="en-US" altLang="zh-TW" dirty="0" err="1"/>
              <a:t>tokenCount</a:t>
            </a:r>
            <a:r>
              <a:rPr lang="en-US" altLang="zh-TW" dirty="0"/>
              <a:t>: Number of tokens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5A2B3F4-DC42-CB8D-78D0-4EAB28CDF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4025446"/>
            <a:ext cx="10575636" cy="171007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B1DF99F-DB00-F44C-1DEE-80A3D09F98A5}"/>
              </a:ext>
            </a:extLst>
          </p:cNvPr>
          <p:cNvSpPr txBox="1"/>
          <p:nvPr/>
        </p:nvSpPr>
        <p:spPr>
          <a:xfrm>
            <a:off x="7727827" y="3000357"/>
            <a:ext cx="1785834" cy="36933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# of characters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D766D8F-6B67-B2DD-D44C-7DA108FDDDB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8620744" y="3369689"/>
            <a:ext cx="1006640" cy="65575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EE386E0-9027-64A9-E1A1-81759A0E2B1F}"/>
              </a:ext>
            </a:extLst>
          </p:cNvPr>
          <p:cNvCxnSpPr>
            <a:cxnSpLocks/>
          </p:cNvCxnSpPr>
          <p:nvPr/>
        </p:nvCxnSpPr>
        <p:spPr>
          <a:xfrm>
            <a:off x="10666450" y="3443377"/>
            <a:ext cx="0" cy="64467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FE54AB6-04D0-FF0E-F4DC-0D7EC8CCD7D1}"/>
              </a:ext>
            </a:extLst>
          </p:cNvPr>
          <p:cNvSpPr txBox="1"/>
          <p:nvPr/>
        </p:nvSpPr>
        <p:spPr>
          <a:xfrm>
            <a:off x="9935566" y="3074045"/>
            <a:ext cx="1461767" cy="36933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# of tokens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4CFBF75-F9CE-7019-3C85-6FDDB244330F}"/>
              </a:ext>
            </a:extLst>
          </p:cNvPr>
          <p:cNvSpPr txBox="1"/>
          <p:nvPr/>
        </p:nvSpPr>
        <p:spPr>
          <a:xfrm>
            <a:off x="3749543" y="61267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How are these related to accessibility?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58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0DEBA0D4-615C-45A8-9B00-616D1C10E7BB}"/>
              </a:ext>
            </a:extLst>
          </p:cNvPr>
          <p:cNvSpPr/>
          <p:nvPr/>
        </p:nvSpPr>
        <p:spPr>
          <a:xfrm>
            <a:off x="4714875" y="2626432"/>
            <a:ext cx="3814762" cy="1657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3600" dirty="0"/>
              <a:t>Higher accessibility</a:t>
            </a:r>
            <a:endParaRPr lang="zh-HK" altLang="en-US" sz="3600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578CC3C-AE04-4430-8D13-83BB093CC762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133726" y="1609725"/>
            <a:ext cx="2076449" cy="1266825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60BBAE7B-A552-4AAF-AACC-12F4F3BA16EC}"/>
              </a:ext>
            </a:extLst>
          </p:cNvPr>
          <p:cNvSpPr/>
          <p:nvPr/>
        </p:nvSpPr>
        <p:spPr>
          <a:xfrm>
            <a:off x="485776" y="1031168"/>
            <a:ext cx="2647950" cy="11571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Shorter distance from previous mention (track)</a:t>
            </a:r>
            <a:endParaRPr lang="zh-HK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FAD5F54-FB10-4613-A695-4B93B27C29FA}"/>
              </a:ext>
            </a:extLst>
          </p:cNvPr>
          <p:cNvSpPr/>
          <p:nvPr/>
        </p:nvSpPr>
        <p:spPr>
          <a:xfrm>
            <a:off x="371476" y="2850443"/>
            <a:ext cx="2647950" cy="15786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Larger number of previous mentions (farther along in trail)</a:t>
            </a:r>
            <a:endParaRPr lang="zh-HK" altLang="en-US" sz="2400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BC1B779-B98C-4D4E-BD38-3B6F2F8BB4DB}"/>
              </a:ext>
            </a:extLst>
          </p:cNvPr>
          <p:cNvCxnSpPr>
            <a:cxnSpLocks/>
            <a:stCxn id="12" idx="3"/>
            <a:endCxn id="4" idx="2"/>
          </p:cNvCxnSpPr>
          <p:nvPr/>
        </p:nvCxnSpPr>
        <p:spPr>
          <a:xfrm flipV="1">
            <a:off x="3019426" y="3455107"/>
            <a:ext cx="1695449" cy="184677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6E227BE-17B4-443D-853C-E1B03CD1C834}"/>
              </a:ext>
            </a:extLst>
          </p:cNvPr>
          <p:cNvSpPr/>
          <p:nvPr/>
        </p:nvSpPr>
        <p:spPr>
          <a:xfrm>
            <a:off x="1162051" y="5238750"/>
            <a:ext cx="742949" cy="4522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…</a:t>
            </a:r>
            <a:endParaRPr lang="zh-HK" altLang="en-US" sz="2400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02DB2323-040A-4B19-BE69-DC9780603439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1905000" y="4041069"/>
            <a:ext cx="3368534" cy="1423812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83736614-1206-4581-A24D-5D3C1AEBF95E}"/>
              </a:ext>
            </a:extLst>
          </p:cNvPr>
          <p:cNvSpPr/>
          <p:nvPr/>
        </p:nvSpPr>
        <p:spPr>
          <a:xfrm>
            <a:off x="2219326" y="6012743"/>
            <a:ext cx="4552949" cy="4522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Any more you can think of?</a:t>
            </a:r>
            <a:endParaRPr lang="zh-HK" altLang="en-US" sz="2400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F3CF87FB-8937-454C-A8C5-28059C9B3844}"/>
              </a:ext>
            </a:extLst>
          </p:cNvPr>
          <p:cNvCxnSpPr>
            <a:cxnSpLocks/>
          </p:cNvCxnSpPr>
          <p:nvPr/>
        </p:nvCxnSpPr>
        <p:spPr>
          <a:xfrm flipV="1">
            <a:off x="7970978" y="1774586"/>
            <a:ext cx="1268272" cy="110657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AF7D3FB2-8096-4112-8FEF-7C05EF7BA7A0}"/>
              </a:ext>
            </a:extLst>
          </p:cNvPr>
          <p:cNvSpPr/>
          <p:nvPr/>
        </p:nvSpPr>
        <p:spPr>
          <a:xfrm>
            <a:off x="9239250" y="1170761"/>
            <a:ext cx="1866900" cy="11571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Shorter referential expression</a:t>
            </a:r>
            <a:endParaRPr lang="zh-HK" altLang="en-US" sz="2400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9D8CD6C2-C244-40AE-B279-14EFA56102B4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7970978" y="4041069"/>
            <a:ext cx="1192795" cy="53675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C20DD7A0-348E-455A-B8E1-A1A32A492772}"/>
              </a:ext>
            </a:extLst>
          </p:cNvPr>
          <p:cNvSpPr/>
          <p:nvPr/>
        </p:nvSpPr>
        <p:spPr>
          <a:xfrm>
            <a:off x="9163049" y="3769851"/>
            <a:ext cx="1866900" cy="14809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Less specific referential expression</a:t>
            </a:r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9871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repeatCount="5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2" grpId="0" animBg="1"/>
      <p:bldP spid="17" grpId="0" animBg="1"/>
      <p:bldP spid="17" grpId="1" animBg="1"/>
      <p:bldP spid="20" grpId="0" animBg="1"/>
      <p:bldP spid="25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BAAAFA-F5B1-42D3-AD17-BB00AEF1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Factors related to accessibility (in English)</a:t>
            </a:r>
            <a:endParaRPr lang="zh-HK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A8A0244-5543-4284-B3AD-D599DEBCF4F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0725" y="2541588"/>
          <a:ext cx="10728324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6108">
                  <a:extLst>
                    <a:ext uri="{9D8B030D-6E8A-4147-A177-3AD203B41FA5}">
                      <a16:colId xmlns:a16="http://schemas.microsoft.com/office/drawing/2014/main" val="2872357992"/>
                    </a:ext>
                  </a:extLst>
                </a:gridCol>
                <a:gridCol w="3576108">
                  <a:extLst>
                    <a:ext uri="{9D8B030D-6E8A-4147-A177-3AD203B41FA5}">
                      <a16:colId xmlns:a16="http://schemas.microsoft.com/office/drawing/2014/main" val="2107821483"/>
                    </a:ext>
                  </a:extLst>
                </a:gridCol>
                <a:gridCol w="3576108">
                  <a:extLst>
                    <a:ext uri="{9D8B030D-6E8A-4147-A177-3AD203B41FA5}">
                      <a16:colId xmlns:a16="http://schemas.microsoft.com/office/drawing/2014/main" val="2375971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Context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Properties of current mention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Inherent properties of referent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767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Shorter distance from previous mention (track)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Current grammatical role is subject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Animate, esp. human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48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1800" dirty="0"/>
                        <a:t>Larger number of previous mentions (farther along in trail)</a:t>
                      </a:r>
                      <a:endParaRPr lang="zh-HK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…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Women (Misogyny &gt; Less perceived need to be clear about women’s identity)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22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Fewer competitors 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Singular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58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Previous grammatical role is subject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dirty="0"/>
                        <a:t>…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845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…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996158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E9380BB2-3110-4E91-83CC-07CFFAD896F2}"/>
              </a:ext>
            </a:extLst>
          </p:cNvPr>
          <p:cNvSpPr/>
          <p:nvPr/>
        </p:nvSpPr>
        <p:spPr>
          <a:xfrm>
            <a:off x="7643812" y="2324418"/>
            <a:ext cx="3981450" cy="3695382"/>
          </a:xfrm>
          <a:prstGeom prst="rect">
            <a:avLst/>
          </a:prstGeom>
          <a:noFill/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61628D-23D6-4E0D-97ED-15D09C9B21CD}"/>
              </a:ext>
            </a:extLst>
          </p:cNvPr>
          <p:cNvSpPr/>
          <p:nvPr/>
        </p:nvSpPr>
        <p:spPr>
          <a:xfrm>
            <a:off x="7200901" y="5526810"/>
            <a:ext cx="2647950" cy="11571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How might these be represented in </a:t>
            </a:r>
            <a:r>
              <a:rPr lang="en-US" altLang="zh-HK" sz="2400" dirty="0" err="1"/>
              <a:t>Rezonator</a:t>
            </a:r>
            <a:r>
              <a:rPr lang="en-US" altLang="zh-HK" sz="2400" dirty="0"/>
              <a:t>?</a:t>
            </a:r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4767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BAAAFA-F5B1-42D3-AD17-BB00AEF1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One-to-one vs. one-to-many</a:t>
            </a:r>
            <a:endParaRPr lang="zh-HK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B7F04AC9-ED66-405F-A35A-D543C5018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7" y="1815312"/>
            <a:ext cx="10728325" cy="3227375"/>
          </a:xfrm>
        </p:spPr>
        <p:txBody>
          <a:bodyPr/>
          <a:lstStyle/>
          <a:p>
            <a:r>
              <a:rPr lang="en-US" altLang="zh-HK" dirty="0"/>
              <a:t>One-to-many: One trail – Many tracks</a:t>
            </a:r>
          </a:p>
          <a:p>
            <a:pPr marL="0" indent="0">
              <a:buNone/>
            </a:pPr>
            <a:endParaRPr lang="en-US" altLang="zh-HK" dirty="0"/>
          </a:p>
          <a:p>
            <a:pPr marL="0" indent="0">
              <a:buNone/>
            </a:pPr>
            <a:endParaRPr lang="en-US" altLang="zh-HK" dirty="0"/>
          </a:p>
          <a:p>
            <a:pPr marL="0" indent="0">
              <a:buNone/>
            </a:pPr>
            <a:endParaRPr lang="en-US" altLang="zh-HK" dirty="0"/>
          </a:p>
          <a:p>
            <a:endParaRPr lang="en-US" altLang="zh-HK" dirty="0"/>
          </a:p>
          <a:p>
            <a:r>
              <a:rPr lang="en-US" altLang="zh-HK" dirty="0"/>
              <a:t>One-to-one: One trail – One trail</a:t>
            </a:r>
            <a:endParaRPr lang="zh-HK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DE4B9E6-47DC-423A-9CFF-F681D93FE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9549"/>
            <a:ext cx="12192000" cy="143845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19C6B41-EC9F-457C-BCE8-E6FD19924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88679"/>
            <a:ext cx="12192000" cy="125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69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</TotalTime>
  <Words>983</Words>
  <Application>Microsoft Office PowerPoint</Application>
  <PresentationFormat>寬螢幕</PresentationFormat>
  <Paragraphs>148</Paragraphs>
  <Slides>28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佈景主題</vt:lpstr>
      <vt:lpstr>Week 3: Reference tracking and accessibility in Rezonator</vt:lpstr>
      <vt:lpstr>Before we start …</vt:lpstr>
      <vt:lpstr>Today’s question</vt:lpstr>
      <vt:lpstr>Examining coreference chains</vt:lpstr>
      <vt:lpstr>Understanding the nav window</vt:lpstr>
      <vt:lpstr>Understanding the nav window</vt:lpstr>
      <vt:lpstr>PowerPoint 簡報</vt:lpstr>
      <vt:lpstr>Factors related to accessibility (in English)</vt:lpstr>
      <vt:lpstr>One-to-one vs. one-to-many</vt:lpstr>
      <vt:lpstr>Changing the entity type of trails</vt:lpstr>
      <vt:lpstr>Your turn!</vt:lpstr>
      <vt:lpstr>Show/hide and filtering in Rezonator</vt:lpstr>
      <vt:lpstr>Show/hide</vt:lpstr>
      <vt:lpstr>Filtering</vt:lpstr>
      <vt:lpstr>Some keyboard shortcuts</vt:lpstr>
      <vt:lpstr>Your turn!</vt:lpstr>
      <vt:lpstr>Accessibility once more</vt:lpstr>
      <vt:lpstr>Accessibility hierarchy</vt:lpstr>
      <vt:lpstr>Verb morphology as person marking</vt:lpstr>
      <vt:lpstr>Verb morphology as person marking</vt:lpstr>
      <vt:lpstr>How about English?</vt:lpstr>
      <vt:lpstr>Inserting zeros in Rezonator</vt:lpstr>
      <vt:lpstr>Spot the zeros</vt:lpstr>
      <vt:lpstr>Cataphora</vt:lpstr>
      <vt:lpstr>Spotting zeroes</vt:lpstr>
      <vt:lpstr>Your turn!</vt:lpstr>
      <vt:lpstr>Studying pronoun absence in Spanish</vt:lpstr>
      <vt:lpstr>Studying zeroes in Chinese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Ryan Lai</dc:creator>
  <cp:lastModifiedBy>Ryan Lai</cp:lastModifiedBy>
  <cp:revision>11</cp:revision>
  <dcterms:created xsi:type="dcterms:W3CDTF">2023-01-18T01:15:50Z</dcterms:created>
  <dcterms:modified xsi:type="dcterms:W3CDTF">2023-01-26T01:07:36Z</dcterms:modified>
</cp:coreProperties>
</file>